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5.wav" ContentType="audio/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10" r:id="rId4"/>
    <p:sldMasterId id="2147483716" r:id="rId5"/>
    <p:sldMasterId id="2147483721" r:id="rId6"/>
    <p:sldMasterId id="2147483733" r:id="rId7"/>
  </p:sldMasterIdLst>
  <p:notesMasterIdLst>
    <p:notesMasterId r:id="rId24"/>
  </p:notesMasterIdLst>
  <p:sldIdLst>
    <p:sldId id="454" r:id="rId8"/>
    <p:sldId id="256" r:id="rId9"/>
    <p:sldId id="460" r:id="rId10"/>
    <p:sldId id="452" r:id="rId11"/>
    <p:sldId id="286" r:id="rId12"/>
    <p:sldId id="413" r:id="rId13"/>
    <p:sldId id="283" r:id="rId14"/>
    <p:sldId id="456" r:id="rId15"/>
    <p:sldId id="266" r:id="rId16"/>
    <p:sldId id="457" r:id="rId17"/>
    <p:sldId id="458" r:id="rId18"/>
    <p:sldId id="459" r:id="rId19"/>
    <p:sldId id="257" r:id="rId20"/>
    <p:sldId id="258" r:id="rId21"/>
    <p:sldId id="259" r:id="rId22"/>
    <p:sldId id="2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1824" autoAdjust="0"/>
  </p:normalViewPr>
  <p:slideViewPr>
    <p:cSldViewPr snapToGrid="0">
      <p:cViewPr varScale="1">
        <p:scale>
          <a:sx n="78" d="100"/>
          <a:sy n="78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91A84-EC65-4304-940C-9959C4477BC4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E1857-0CD4-4648-BD71-DA5DD353D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Thân chào quý ph cùng các bạn nhỏ . Hôm nay chúng ta lại được gặp nhau ở tiết học onl môn tập đọc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1857-0CD4-4648-BD71-DA5DD353D37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1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1857-0CD4-4648-BD71-DA5DD353D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08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Chú chim cánh cụt nay đã bị be tang bang va lạc ba mẹ mat roi . Các bạn co muốn chú chim canh cụt nay ve vs ba me k . À v thi bay h chúng ta se cung nhau tl nhung cau hoi de chu chim canh cut nay ve vs ba mẹ nha.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1857-0CD4-4648-BD71-DA5DD353D3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2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Xin chuc mung các bạn da giup dc chu chim cach cut gap lại ba mẹ của minh. Ơ nha cac bạn nhớ doc bai nhieu lan va lam them nhung bai tap trong sach tv nhé 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1857-0CD4-4648-BD71-DA5DD353D3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幻灯片图像占位符 860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文本占位符 860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r>
              <a:rPr lang="vi-VN"/>
              <a:t>Cô rất mong sớm gặp lại các bạn . </a:t>
            </a:r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478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Trước khi bước vào bài mới cô và các bạn cùng tham gia một trò chơi nha , trò chơi có tên là ô chữ bí mật. 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Cô có luật chơi như sau: ở đây cô có 8 ô hàng ngang mỗi , trong mỗi ô sẽ chứa những câu hỏi các bạn có tg la 15s de sn va tra loi . Neus các bạn tl đúng thi các bạn sẽ tim dc 1 chữ cái của từ khóa ngày hôm nay. Chúc các bạn may mắn . Nào chúng ta cùng chơi thôi....... Từ khóa AI DẬY SỚM cũng chính là bài tập đọc ngày hôm nay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1857-0CD4-4648-BD71-DA5DD353D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79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98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Các bạn mo sach tv trang 67 va chú ý lắng nghe cô đọc mẫu nhé.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1857-0CD4-4648-BD71-DA5DD353D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7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Ở bài thơ này chúng ta chia ra lam 3 khổ thơ </a:t>
            </a:r>
          </a:p>
          <a:p>
            <a:r>
              <a:rPr lang="vi-VN" altLang="zh-CN"/>
              <a:t>Khổ 1 2 3 </a:t>
            </a:r>
          </a:p>
          <a:p>
            <a:r>
              <a:rPr lang="vi-VN" altLang="zh-CN"/>
              <a:t>Các bạn chú ý khi đọc bài minh nhớ ngắt nghỉ câu cho chính xác nhé và đây là cách ngắt nghỉ câu của cô .</a:t>
            </a:r>
          </a:p>
          <a:p>
            <a:r>
              <a:rPr lang="vi-VN" altLang="zh-CN"/>
              <a:t>Bây h các bạn hãy đoc thầm lại bài ai dậy sớm để tìm những tiếng từ mà các bạn cảm tháy khó đọc và khó hiểu nhé.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2C30C-C53A-476A-BF69-48A50D1FC4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94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E1857-0CD4-4648-BD71-DA5DD353D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CF67E-36DC-4600-8EEE-C12342B372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26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lIns="55733" tIns="27866" rIns="55733" bIns="27866" anchor="b"/>
          <a:lstStyle>
            <a:lvl1pPr algn="ctr">
              <a:defRPr sz="5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 algn="ctr">
              <a:buNone/>
              <a:defRPr sz="2000"/>
            </a:lvl1pPr>
            <a:lvl2pPr marL="383549" indent="0" algn="ctr">
              <a:buNone/>
              <a:defRPr sz="1700"/>
            </a:lvl2pPr>
            <a:lvl3pPr marL="767098" indent="0" algn="ctr">
              <a:buNone/>
              <a:defRPr sz="1500"/>
            </a:lvl3pPr>
            <a:lvl4pPr marL="1150648" indent="0" algn="ctr">
              <a:buNone/>
              <a:defRPr sz="1300"/>
            </a:lvl4pPr>
            <a:lvl5pPr marL="1533810" indent="0" algn="ctr">
              <a:buNone/>
              <a:defRPr sz="1300"/>
            </a:lvl5pPr>
            <a:lvl6pPr marL="1917359" indent="0" algn="ctr">
              <a:buNone/>
              <a:defRPr sz="1300"/>
            </a:lvl6pPr>
            <a:lvl7pPr marL="2300908" indent="0" algn="ctr">
              <a:buNone/>
              <a:defRPr sz="1300"/>
            </a:lvl7pPr>
            <a:lvl8pPr marL="2684457" indent="0" algn="ctr">
              <a:buNone/>
              <a:defRPr sz="1300"/>
            </a:lvl8pPr>
            <a:lvl9pPr marL="3068007" indent="0" algn="ctr">
              <a:buNone/>
              <a:defRPr sz="13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0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1254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812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07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24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18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26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50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496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0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1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479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93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02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53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22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4091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09476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11147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5688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61148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07816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lIns="55733" tIns="27866" rIns="55733" bIns="27866" anchor="b"/>
          <a:lstStyle>
            <a:lvl1pPr>
              <a:defRPr sz="5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35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709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06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38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1735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090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44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6800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599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885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2706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5459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7028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22690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0318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53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9984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501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202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0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174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689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089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2316501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453380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93935" y="2883737"/>
            <a:ext cx="1303020" cy="1304258"/>
          </a:xfrm>
          <a:custGeom>
            <a:avLst/>
            <a:gdLst>
              <a:gd name="connsiteX0" fmla="*/ 651510 w 1303020"/>
              <a:gd name="connsiteY0" fmla="*/ 0 h 1304258"/>
              <a:gd name="connsiteX1" fmla="*/ 1303020 w 1303020"/>
              <a:gd name="connsiteY1" fmla="*/ 652129 h 1304258"/>
              <a:gd name="connsiteX2" fmla="*/ 651510 w 1303020"/>
              <a:gd name="connsiteY2" fmla="*/ 1304258 h 1304258"/>
              <a:gd name="connsiteX3" fmla="*/ 0 w 1303020"/>
              <a:gd name="connsiteY3" fmla="*/ 652129 h 1304258"/>
              <a:gd name="connsiteX4" fmla="*/ 651510 w 1303020"/>
              <a:gd name="connsiteY4" fmla="*/ 0 h 130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3020" h="1304258">
                <a:moveTo>
                  <a:pt x="651510" y="0"/>
                </a:moveTo>
                <a:cubicBezTo>
                  <a:pt x="1011329" y="0"/>
                  <a:pt x="1303020" y="291968"/>
                  <a:pt x="1303020" y="652129"/>
                </a:cubicBezTo>
                <a:cubicBezTo>
                  <a:pt x="1303020" y="1012290"/>
                  <a:pt x="1011329" y="1304258"/>
                  <a:pt x="651510" y="1304258"/>
                </a:cubicBezTo>
                <a:cubicBezTo>
                  <a:pt x="291691" y="1304258"/>
                  <a:pt x="0" y="1012290"/>
                  <a:pt x="0" y="652129"/>
                </a:cubicBezTo>
                <a:cubicBezTo>
                  <a:pt x="0" y="291968"/>
                  <a:pt x="291691" y="0"/>
                  <a:pt x="65151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5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80612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516654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526964" y="2469198"/>
            <a:ext cx="1874520" cy="2640330"/>
          </a:xfrm>
          <a:custGeom>
            <a:avLst/>
            <a:gdLst>
              <a:gd name="connsiteX0" fmla="*/ 0 w 1874520"/>
              <a:gd name="connsiteY0" fmla="*/ 0 h 2640330"/>
              <a:gd name="connsiteX1" fmla="*/ 1874520 w 1874520"/>
              <a:gd name="connsiteY1" fmla="*/ 0 h 2640330"/>
              <a:gd name="connsiteX2" fmla="*/ 1874520 w 1874520"/>
              <a:gd name="connsiteY2" fmla="*/ 2640330 h 2640330"/>
              <a:gd name="connsiteX3" fmla="*/ 0 w 1874520"/>
              <a:gd name="connsiteY3" fmla="*/ 2640330 h 264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4520" h="2640330">
                <a:moveTo>
                  <a:pt x="0" y="0"/>
                </a:moveTo>
                <a:lnTo>
                  <a:pt x="1874520" y="0"/>
                </a:lnTo>
                <a:lnTo>
                  <a:pt x="1874520" y="2640330"/>
                </a:lnTo>
                <a:lnTo>
                  <a:pt x="0" y="264033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41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79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6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418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51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3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lIns="55733" tIns="27866" rIns="55733" bIns="27866" anchor="ctr" anchorCtr="0"/>
          <a:lstStyle>
            <a:lvl1pPr marL="0" indent="0">
              <a:buNone/>
              <a:defRPr sz="2300"/>
            </a:lvl1pPr>
            <a:lvl2pPr marL="383549" indent="0">
              <a:buNone/>
              <a:defRPr sz="2000"/>
            </a:lvl2pPr>
            <a:lvl3pPr marL="767098" indent="0">
              <a:buNone/>
              <a:defRPr sz="1700"/>
            </a:lvl3pPr>
            <a:lvl4pPr marL="1150648" indent="0">
              <a:buNone/>
              <a:defRPr sz="1500"/>
            </a:lvl4pPr>
            <a:lvl5pPr marL="1533810" indent="0">
              <a:buNone/>
              <a:defRPr sz="1500"/>
            </a:lvl5pPr>
            <a:lvl6pPr marL="1917359" indent="0">
              <a:buNone/>
              <a:defRPr sz="1500"/>
            </a:lvl6pPr>
            <a:lvl7pPr marL="2300908" indent="0">
              <a:buNone/>
              <a:defRPr sz="1500"/>
            </a:lvl7pPr>
            <a:lvl8pPr marL="2684457" indent="0">
              <a:buNone/>
              <a:defRPr sz="1500"/>
            </a:lvl8pPr>
            <a:lvl9pPr marL="3068007" indent="0">
              <a:buNone/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lIns="55733" tIns="27866" rIns="55733" bIns="27866" anchor="ctr" anchorCtr="0"/>
          <a:lstStyle>
            <a:lvl1pPr marL="0" indent="0">
              <a:buNone/>
              <a:defRPr sz="2300"/>
            </a:lvl1pPr>
            <a:lvl2pPr marL="383549" indent="0">
              <a:buNone/>
              <a:defRPr sz="2000"/>
            </a:lvl2pPr>
            <a:lvl3pPr marL="767098" indent="0">
              <a:buNone/>
              <a:defRPr sz="1700"/>
            </a:lvl3pPr>
            <a:lvl4pPr marL="1150648" indent="0">
              <a:buNone/>
              <a:defRPr sz="1500"/>
            </a:lvl4pPr>
            <a:lvl5pPr marL="1533810" indent="0">
              <a:buNone/>
              <a:defRPr sz="1500"/>
            </a:lvl5pPr>
            <a:lvl6pPr marL="1917359" indent="0">
              <a:buNone/>
              <a:defRPr sz="1500"/>
            </a:lvl6pPr>
            <a:lvl7pPr marL="2300908" indent="0">
              <a:buNone/>
              <a:defRPr sz="1500"/>
            </a:lvl7pPr>
            <a:lvl8pPr marL="2684457" indent="0">
              <a:buNone/>
              <a:defRPr sz="1500"/>
            </a:lvl8pPr>
            <a:lvl9pPr marL="3068007" indent="0">
              <a:buNone/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8844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864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54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131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447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61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09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DA28-96B5-404D-9A1C-316798747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DB22B2-032B-4812-BB69-01B466329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A45CC-F716-4FB4-9227-B357A9778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AA74A-D9DE-4E97-8575-FFEA6893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AF48F-0724-4273-8C3B-40651934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20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AE04D-6A54-4F0C-B0D1-A477EE66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767BC-49C9-43A1-9A15-C1C4CF80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2E144-E940-4F41-A062-9B859E474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B20B6-A739-4FE5-8116-B952E44A9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D5B0-52D4-409E-A57A-686E6D23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339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8C95E-31A3-4C7D-88E6-C4026F03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DC88F-3A17-43F8-B492-8BB015F9E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3EDB1-735D-4AE8-815D-976007EC2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E3394-37C5-4BF9-944D-81B5CE518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C76C5-2ABA-426C-BFF7-C3BE335A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26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36C5D-9893-42AD-93C0-B72D56FB9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3DFC3-D483-45C6-B57B-8A188D83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1E2CE-2FE3-4DD3-8033-CF8C3A3D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5C5C0-FB02-426C-8929-9DF81AF8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F174-294E-46BE-8062-7054430F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09844-45E4-4A67-B8E9-56263668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3367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446E-9E35-47AB-9E1D-1BD0A6DD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99A95-5ADF-46DC-9EFF-A608705AA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569ED-A0C2-453C-A640-D089EDA27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568AD1-2289-4E28-952B-529058B43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DDD2E-BAAB-458C-9EAB-4C95922D5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DD7F2-FB0B-401F-BED6-3BF7E6B6B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E9A3-6CBA-4617-94D3-56A23B60B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0C81E1-7C10-44C4-B4AD-99A6CA5D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82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38235-98B9-432D-9ED7-74AA0DA3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233BD-10B9-4FBC-926A-9ACC00052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FA98C-2479-4297-A484-D82DD649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B2513-5BBC-44C3-A694-62BDC714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493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17639-5694-40B6-8451-7FC20BBB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5E1663-2F57-4863-B7F3-5C745FBC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9A286-7592-4F1D-A37F-3B541E5C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229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4C2F8-894B-4B4C-9472-4F137AFE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FA882-2AAD-4768-AA70-5AF4B5E32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0B6C70-1F7A-4978-9F0A-C08BB5B37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585D2-5610-4A85-A6D7-2ED29929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5BBF4-9872-4198-80BA-51293EA0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95A97-C817-452B-A8BC-2C0EBFDCA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351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B5647-DE8F-4779-9316-9B6B4BC39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46821-835B-4866-BFF3-F17F65A8C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EC41F-18E3-450A-9C66-FFF6B5594F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472E4-B520-4F3A-8264-62532AA9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6B58-7ED5-4968-A9B4-7764A5119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5E9B5-C441-416E-A2BE-7489CD49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8BE2-41F9-4D30-98B7-627D0247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E6D2A-63F3-4FC0-AC84-379481092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0A51C-E637-4414-9F4F-FE145DC34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FF9B-2529-4952-8226-EA1732D42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3C2D4-3EF2-42EA-91E7-34471927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62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17EF28-B72C-4603-B0B2-7C555F6D1F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D2F30-2B2A-4AFF-9CCC-A4738BDDA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DAAB2-3D38-43FD-9B20-EC273A19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6840F-BC55-4E91-8908-8E7FD42B0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96E2B-E2CF-46B7-81E1-32D2FCDC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6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453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lIns="55733" tIns="27866" rIns="55733" bIns="27866" anchor="b"/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55733" tIns="27866" rIns="55733" bIns="27866"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1300"/>
            </a:lvl1pPr>
            <a:lvl2pPr marL="383549" indent="0">
              <a:buNone/>
              <a:defRPr sz="1200"/>
            </a:lvl2pPr>
            <a:lvl3pPr marL="767098" indent="0">
              <a:buNone/>
              <a:defRPr sz="1000"/>
            </a:lvl3pPr>
            <a:lvl4pPr marL="1150648" indent="0">
              <a:buNone/>
              <a:defRPr sz="800"/>
            </a:lvl4pPr>
            <a:lvl5pPr marL="1533810" indent="0">
              <a:buNone/>
              <a:defRPr sz="800"/>
            </a:lvl5pPr>
            <a:lvl6pPr marL="1917359" indent="0">
              <a:buNone/>
              <a:defRPr sz="800"/>
            </a:lvl6pPr>
            <a:lvl7pPr marL="2300908" indent="0">
              <a:buNone/>
              <a:defRPr sz="800"/>
            </a:lvl7pPr>
            <a:lvl8pPr marL="2684457" indent="0">
              <a:buNone/>
              <a:defRPr sz="800"/>
            </a:lvl8pPr>
            <a:lvl9pPr marL="3068007" indent="0">
              <a:buNone/>
              <a:defRPr sz="8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33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lIns="55733" tIns="27866" rIns="55733" bIns="27866" anchor="b"/>
          <a:lstStyle>
            <a:lvl1pPr>
              <a:defRPr sz="27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2700"/>
            </a:lvl1pPr>
            <a:lvl2pPr marL="383549" indent="0">
              <a:buNone/>
              <a:defRPr sz="2300"/>
            </a:lvl2pPr>
            <a:lvl3pPr marL="767098" indent="0">
              <a:buNone/>
              <a:defRPr sz="2000"/>
            </a:lvl3pPr>
            <a:lvl4pPr marL="1150648" indent="0">
              <a:buNone/>
              <a:defRPr sz="1700"/>
            </a:lvl4pPr>
            <a:lvl5pPr marL="1533810" indent="0">
              <a:buNone/>
              <a:defRPr sz="1700"/>
            </a:lvl5pPr>
            <a:lvl6pPr marL="1917359" indent="0">
              <a:buNone/>
              <a:defRPr sz="1700"/>
            </a:lvl6pPr>
            <a:lvl7pPr marL="2300908" indent="0">
              <a:buNone/>
              <a:defRPr sz="1700"/>
            </a:lvl7pPr>
            <a:lvl8pPr marL="2684457" indent="0">
              <a:buNone/>
              <a:defRPr sz="1700"/>
            </a:lvl8pPr>
            <a:lvl9pPr marL="3068007" indent="0">
              <a:buNone/>
              <a:defRPr sz="1700"/>
            </a:lvl9pPr>
          </a:lstStyle>
          <a:p>
            <a:pPr lvl="0"/>
            <a:r>
              <a:rPr lang="en-US" altLang="zh-CN" noProof="0"/>
              <a:t>Click icon to add picture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 lIns="55733" tIns="27866" rIns="55733" bIns="27866"/>
          <a:lstStyle>
            <a:lvl1pPr marL="0" indent="0">
              <a:buNone/>
              <a:defRPr sz="1700"/>
            </a:lvl1pPr>
            <a:lvl2pPr marL="383549" indent="0">
              <a:buNone/>
              <a:defRPr sz="1500"/>
            </a:lvl2pPr>
            <a:lvl3pPr marL="767098" indent="0">
              <a:buNone/>
              <a:defRPr sz="1300"/>
            </a:lvl3pPr>
            <a:lvl4pPr marL="1150648" indent="0">
              <a:buNone/>
              <a:defRPr sz="1200"/>
            </a:lvl4pPr>
            <a:lvl5pPr marL="1533810" indent="0">
              <a:buNone/>
              <a:defRPr sz="1200"/>
            </a:lvl5pPr>
            <a:lvl6pPr marL="1917359" indent="0">
              <a:buNone/>
              <a:defRPr sz="1200"/>
            </a:lvl6pPr>
            <a:lvl7pPr marL="2300908" indent="0">
              <a:buNone/>
              <a:defRPr sz="1200"/>
            </a:lvl7pPr>
            <a:lvl8pPr marL="2684457" indent="0">
              <a:buNone/>
              <a:defRPr sz="1200"/>
            </a:lvl8pPr>
            <a:lvl9pPr marL="3068007" indent="0">
              <a:buNone/>
              <a:defRPr sz="12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51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3" descr="PPT素材-02">
            <a:extLst>
              <a:ext uri="{FF2B5EF4-FFF2-40B4-BE49-F238E27FC236}">
                <a16:creationId xmlns:a16="http://schemas.microsoft.com/office/drawing/2014/main" id="{BD8B7EFD-EF42-4251-8C37-CD6AFDF180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1589"/>
            <a:ext cx="1218776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67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buClr>
          <a:srgbClr val="000000"/>
        </a:buClr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lvl="2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lvl="4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32649" lvl="5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811312" lvl="6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089976" lvl="7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368639" lvl="8" indent="-139332" algn="l" defTabSz="91455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78663" lvl="1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57327" lvl="2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35990" lvl="3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14654" lvl="4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93317" lvl="5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71980" lvl="6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50644" lvl="7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229307" lvl="8" indent="0" algn="l" defTabSz="55732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61D47-5059-46C1-B24B-B24576C1859D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50239-E2D1-469E-98F7-0074B5861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4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3969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2020/4/27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722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7"/>
          <a:srcRect l="838" t="838" r="838" b="838"/>
          <a:stretch/>
        </p:blipFill>
        <p:spPr>
          <a:xfrm>
            <a:off x="-1" y="0"/>
            <a:ext cx="12192001" cy="6858000"/>
          </a:xfrm>
          <a:custGeom>
            <a:avLst/>
            <a:gdLst>
              <a:gd name="connsiteX0" fmla="*/ 292101 w 12192001"/>
              <a:gd name="connsiteY0" fmla="*/ 323850 h 6858000"/>
              <a:gd name="connsiteX1" fmla="*/ 292101 w 12192001"/>
              <a:gd name="connsiteY1" fmla="*/ 6534150 h 6858000"/>
              <a:gd name="connsiteX2" fmla="*/ 11899901 w 12192001"/>
              <a:gd name="connsiteY2" fmla="*/ 6534150 h 6858000"/>
              <a:gd name="connsiteX3" fmla="*/ 11899901 w 12192001"/>
              <a:gd name="connsiteY3" fmla="*/ 323850 h 6858000"/>
              <a:gd name="connsiteX4" fmla="*/ 0 w 12192001"/>
              <a:gd name="connsiteY4" fmla="*/ 0 h 6858000"/>
              <a:gd name="connsiteX5" fmla="*/ 12192001 w 12192001"/>
              <a:gd name="connsiteY5" fmla="*/ 0 h 6858000"/>
              <a:gd name="connsiteX6" fmla="*/ 12192001 w 12192001"/>
              <a:gd name="connsiteY6" fmla="*/ 6858000 h 6858000"/>
              <a:gd name="connsiteX7" fmla="*/ 0 w 1219200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6858000">
                <a:moveTo>
                  <a:pt x="292101" y="323850"/>
                </a:moveTo>
                <a:lnTo>
                  <a:pt x="292101" y="6534150"/>
                </a:lnTo>
                <a:lnTo>
                  <a:pt x="11899901" y="6534150"/>
                </a:lnTo>
                <a:lnTo>
                  <a:pt x="11899901" y="323850"/>
                </a:lnTo>
                <a:close/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75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2021-2EB0-4F79-8FB4-A517DBC9435B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1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898E5E-84EF-41B5-8087-193282E1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23CA-0A06-4E2F-8024-100CD237F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1E709-BB46-4605-A1C7-44DAAB2FD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483E3-7726-45F6-BB04-5532F26C8DBE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D1D41-40F1-4D29-B5EF-B8FEFB649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08FBD-C298-49FE-AAB9-2320EE6E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B3112-A95A-42A7-81DF-639C4BB6E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2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2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5.m4a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7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5.png"/><Relationship Id="rId5" Type="http://schemas.microsoft.com/office/2007/relationships/media" Target="../media/media6.m4a"/><Relationship Id="rId10" Type="http://schemas.openxmlformats.org/officeDocument/2006/relationships/image" Target="../media/image45.png"/><Relationship Id="rId4" Type="http://schemas.openxmlformats.org/officeDocument/2006/relationships/audio" Target="../media/media5.m4a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14.xml"/><Relationship Id="rId5" Type="http://schemas.openxmlformats.org/officeDocument/2006/relationships/image" Target="../media/image15.pn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microsoft.com/office/2007/relationships/media" Target="../media/media9.wav"/><Relationship Id="rId7" Type="http://schemas.openxmlformats.org/officeDocument/2006/relationships/image" Target="../media/image48.png"/><Relationship Id="rId12" Type="http://schemas.openxmlformats.org/officeDocument/2006/relationships/image" Target="../media/image15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51.gif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5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slide" Target="slide11.xm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1.gif"/><Relationship Id="rId12" Type="http://schemas.openxmlformats.org/officeDocument/2006/relationships/image" Target="../media/image49.gif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15.png"/><Relationship Id="rId5" Type="http://schemas.openxmlformats.org/officeDocument/2006/relationships/image" Target="../media/image47.gif"/><Relationship Id="rId10" Type="http://schemas.openxmlformats.org/officeDocument/2006/relationships/image" Target="../media/image50.gif"/><Relationship Id="rId4" Type="http://schemas.openxmlformats.org/officeDocument/2006/relationships/audio" Target="../media/audio5.wav"/><Relationship Id="rId9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slide" Target="slide11.xm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1.gif"/><Relationship Id="rId12" Type="http://schemas.openxmlformats.org/officeDocument/2006/relationships/image" Target="../media/image49.gif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openxmlformats.org/officeDocument/2006/relationships/image" Target="../media/image15.png"/><Relationship Id="rId5" Type="http://schemas.openxmlformats.org/officeDocument/2006/relationships/image" Target="../media/image47.gif"/><Relationship Id="rId10" Type="http://schemas.openxmlformats.org/officeDocument/2006/relationships/image" Target="../media/image50.gif"/><Relationship Id="rId4" Type="http://schemas.openxmlformats.org/officeDocument/2006/relationships/audio" Target="../media/audio5.wav"/><Relationship Id="rId9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gif"/><Relationship Id="rId3" Type="http://schemas.microsoft.com/office/2007/relationships/media" Target="../media/media10.mp3"/><Relationship Id="rId7" Type="http://schemas.openxmlformats.org/officeDocument/2006/relationships/image" Target="../media/image47.gif"/><Relationship Id="rId12" Type="http://schemas.openxmlformats.org/officeDocument/2006/relationships/image" Target="../media/image54.gif"/><Relationship Id="rId2" Type="http://schemas.microsoft.com/office/2007/relationships/media" Target="../media/media8.mp3"/><Relationship Id="rId16" Type="http://schemas.openxmlformats.org/officeDocument/2006/relationships/slide" Target="slide11.xml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53.jp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49.gif"/><Relationship Id="rId10" Type="http://schemas.openxmlformats.org/officeDocument/2006/relationships/image" Target="../media/image52.gif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51.gif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media1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56.xml"/><Relationship Id="rId7" Type="http://schemas.openxmlformats.org/officeDocument/2006/relationships/audio" Target="../media/audio3.wav"/><Relationship Id="rId12" Type="http://schemas.openxmlformats.org/officeDocument/2006/relationships/image" Target="../media/image25.w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11" Type="http://schemas.openxmlformats.org/officeDocument/2006/relationships/image" Target="../media/image15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2.jpeg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emf"/><Relationship Id="rId11" Type="http://schemas.openxmlformats.org/officeDocument/2006/relationships/image" Target="../media/image40.png"/><Relationship Id="rId5" Type="http://schemas.openxmlformats.org/officeDocument/2006/relationships/image" Target="../media/image36.emf"/><Relationship Id="rId10" Type="http://schemas.openxmlformats.org/officeDocument/2006/relationships/image" Target="../media/image22.png"/><Relationship Id="rId4" Type="http://schemas.openxmlformats.org/officeDocument/2006/relationships/image" Target="../media/image35.em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20 hình nền powerpoint siêu dễ thương nhất định không thể bỏ q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6" y="1071265"/>
            <a:ext cx="8353168" cy="4800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0401" y="1"/>
            <a:ext cx="5860067" cy="584775"/>
          </a:xfrm>
          <a:prstGeom prst="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ỦY BAN NHÂN DÂN QUẬN 12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200" y="609600"/>
            <a:ext cx="8226932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Trường Tiểu học Nguyễn Du</a:t>
            </a:r>
          </a:p>
        </p:txBody>
      </p:sp>
      <p:pic>
        <p:nvPicPr>
          <p:cNvPr id="2052" name="Picture 4" descr="تأثيرات للفوتوشوب بدون خلفية لتصاميمكم - لؤلؤة الحَياة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17" y="1515725"/>
            <a:ext cx="11430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00+ Hình động dễ thương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5551213"/>
            <a:ext cx="2057400" cy="13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100+ Hình động dễ thương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31548"/>
            <a:ext cx="2057400" cy="13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idway GIF - Find &amp; Share on GIPHY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268" y="-16284"/>
            <a:ext cx="987932" cy="9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Midway GIF - Find &amp; Share on GIPHY"/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6284"/>
            <a:ext cx="987932" cy="94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 nen raniy">
            <a:hlinkClick r:id="" action="ppaction://media"/>
            <a:extLst>
              <a:ext uri="{FF2B5EF4-FFF2-40B4-BE49-F238E27FC236}">
                <a16:creationId xmlns:a16="http://schemas.microsoft.com/office/drawing/2014/main" id="{78F63F10-ABE1-4DDD-A855-EB7A442C6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97640" y="-629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22" objId="9"/>
        <p14:stopEvt time="3296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AF5C7-F978-4540-B215-268AB7CF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95F7FE-CB5E-4F5F-886B-D1C4E59A3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0664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ED3B0D-BD6B-4874-8918-19C495E3C7E9}"/>
              </a:ext>
            </a:extLst>
          </p:cNvPr>
          <p:cNvSpPr txBox="1"/>
          <p:nvPr/>
        </p:nvSpPr>
        <p:spPr>
          <a:xfrm>
            <a:off x="5296793" y="-257678"/>
            <a:ext cx="3562649" cy="82791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pPr algn="ctr"/>
            <a:r>
              <a:rPr lang="vi-VN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(trích)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Ai daäy sôùm 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Böôùc ra vöôøn,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Hoa ngaùt höông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800" b="1">
              <a:solidFill>
                <a:srgbClr val="00206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Ñi ra ñoàng,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Coù vöøng ñoâng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800" b="1">
              <a:solidFill>
                <a:srgbClr val="00206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Chaïy leân ñoài, 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Caû ñaát trôøi</a:t>
            </a:r>
          </a:p>
          <a:p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pPr algn="r"/>
            <a:r>
              <a:rPr lang="vi-VN" sz="2800" b="1">
                <a:solidFill>
                  <a:srgbClr val="002060"/>
                </a:solidFill>
                <a:latin typeface="VNI-Avo" pitchFamily="2" charset="0"/>
                <a:ea typeface="微软雅黑" panose="020B0503020204020204" pitchFamily="34" charset="-122"/>
              </a:rPr>
              <a:t>Voõ Quaûng</a:t>
            </a:r>
          </a:p>
          <a:p>
            <a:endParaRPr lang="vi-VN" sz="2800" b="1">
              <a:solidFill>
                <a:srgbClr val="00206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endParaRPr lang="en-US" sz="2800" b="1" dirty="0">
              <a:solidFill>
                <a:srgbClr val="00206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FDA075-4228-49F7-9856-DBA22DC0739A}"/>
              </a:ext>
            </a:extLst>
          </p:cNvPr>
          <p:cNvSpPr/>
          <p:nvPr/>
        </p:nvSpPr>
        <p:spPr>
          <a:xfrm>
            <a:off x="4792767" y="594331"/>
            <a:ext cx="502709" cy="389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</a:rPr>
              <a:t>1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208D8A-BEEE-4C4E-81EC-8AF2803E6BF9}"/>
              </a:ext>
            </a:extLst>
          </p:cNvPr>
          <p:cNvSpPr/>
          <p:nvPr/>
        </p:nvSpPr>
        <p:spPr>
          <a:xfrm>
            <a:off x="4792767" y="2743943"/>
            <a:ext cx="535766" cy="389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</a:rPr>
              <a:t>2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7B2750-94A2-4617-B320-169CCF728BAA}"/>
              </a:ext>
            </a:extLst>
          </p:cNvPr>
          <p:cNvSpPr/>
          <p:nvPr/>
        </p:nvSpPr>
        <p:spPr>
          <a:xfrm>
            <a:off x="4821797" y="4893555"/>
            <a:ext cx="526626" cy="350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</a:rPr>
              <a:t>3</a:t>
            </a:r>
            <a:endParaRPr lang="en-US" sz="2400" b="1">
              <a:solidFill>
                <a:srgbClr val="002060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883A4C3D-8A89-4B46-8B60-3FAD986D4C97}"/>
              </a:ext>
            </a:extLst>
          </p:cNvPr>
          <p:cNvSpPr/>
          <p:nvPr/>
        </p:nvSpPr>
        <p:spPr>
          <a:xfrm>
            <a:off x="4706975" y="-137161"/>
            <a:ext cx="3736938" cy="2545333"/>
          </a:xfrm>
          <a:prstGeom prst="frame">
            <a:avLst>
              <a:gd name="adj1" fmla="val 293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0ACA8411-3912-431D-91DC-6C8A2A184FF8}"/>
              </a:ext>
            </a:extLst>
          </p:cNvPr>
          <p:cNvSpPr/>
          <p:nvPr/>
        </p:nvSpPr>
        <p:spPr>
          <a:xfrm>
            <a:off x="4706975" y="2637786"/>
            <a:ext cx="3736938" cy="1878526"/>
          </a:xfrm>
          <a:prstGeom prst="frame">
            <a:avLst>
              <a:gd name="adj1" fmla="val 2936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1312D6CC-F429-408C-B429-431320899222}"/>
              </a:ext>
            </a:extLst>
          </p:cNvPr>
          <p:cNvSpPr/>
          <p:nvPr/>
        </p:nvSpPr>
        <p:spPr>
          <a:xfrm>
            <a:off x="4706975" y="4785490"/>
            <a:ext cx="4138270" cy="2316818"/>
          </a:xfrm>
          <a:prstGeom prst="frame">
            <a:avLst>
              <a:gd name="adj1" fmla="val 2936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E38BEE-5D55-4223-94A4-5285585FD9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204582">
            <a:off x="-290189" y="345071"/>
            <a:ext cx="4883319" cy="177409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30F7D8C-DFE8-48AC-B766-EF6D773B7518}"/>
              </a:ext>
            </a:extLst>
          </p:cNvPr>
          <p:cNvSpPr txBox="1"/>
          <p:nvPr/>
        </p:nvSpPr>
        <p:spPr>
          <a:xfrm rot="20189893">
            <a:off x="294400" y="768866"/>
            <a:ext cx="371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solidFill>
                  <a:srgbClr val="FF0000"/>
                </a:solidFill>
                <a:latin typeface="HP-003" panose="02000000000000000000" pitchFamily="2" charset="0"/>
              </a:rPr>
              <a:t>Luyện đọc đoạn</a:t>
            </a:r>
            <a:endParaRPr lang="en-US" sz="4800" b="1">
              <a:solidFill>
                <a:srgbClr val="FF0000"/>
              </a:solidFill>
              <a:latin typeface="HP-003" panose="02000000000000000000" pitchFamily="2" charset="0"/>
            </a:endParaRPr>
          </a:p>
        </p:txBody>
      </p:sp>
      <p:pic>
        <p:nvPicPr>
          <p:cNvPr id="3" name="ai day som doan 1">
            <a:hlinkClick r:id="" action="ppaction://media"/>
            <a:extLst>
              <a:ext uri="{FF2B5EF4-FFF2-40B4-BE49-F238E27FC236}">
                <a16:creationId xmlns:a16="http://schemas.microsoft.com/office/drawing/2014/main" id="{E436EE32-B6CB-4A95-AB33-45433E4FF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94416" y="101973"/>
            <a:ext cx="325596" cy="325596"/>
          </a:xfrm>
          <a:prstGeom prst="rect">
            <a:avLst/>
          </a:prstGeom>
        </p:spPr>
      </p:pic>
      <p:pic>
        <p:nvPicPr>
          <p:cNvPr id="4" name="ai day som doan 2">
            <a:hlinkClick r:id="" action="ppaction://media"/>
            <a:extLst>
              <a:ext uri="{FF2B5EF4-FFF2-40B4-BE49-F238E27FC236}">
                <a16:creationId xmlns:a16="http://schemas.microsoft.com/office/drawing/2014/main" id="{79DE91C3-06E3-4332-80AF-71BC771C86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94416" y="3489875"/>
            <a:ext cx="325596" cy="325596"/>
          </a:xfrm>
          <a:prstGeom prst="rect">
            <a:avLst/>
          </a:prstGeom>
        </p:spPr>
      </p:pic>
      <p:pic>
        <p:nvPicPr>
          <p:cNvPr id="6" name="doan 3">
            <a:hlinkClick r:id="" action="ppaction://media"/>
            <a:extLst>
              <a:ext uri="{FF2B5EF4-FFF2-40B4-BE49-F238E27FC236}">
                <a16:creationId xmlns:a16="http://schemas.microsoft.com/office/drawing/2014/main" id="{B1A8935A-C9C8-40E4-8F49-DBDD33607E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94414" y="6532402"/>
            <a:ext cx="325597" cy="325597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F9DBFAA3-E302-40E2-9861-140ABA28F9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47765" y="74271"/>
            <a:ext cx="418894" cy="381000"/>
          </a:xfrm>
          <a:prstGeom prst="rect">
            <a:avLst/>
          </a:prstGeom>
        </p:spPr>
      </p:pic>
      <p:grpSp>
        <p:nvGrpSpPr>
          <p:cNvPr id="21" name="Group 15">
            <a:extLst>
              <a:ext uri="{FF2B5EF4-FFF2-40B4-BE49-F238E27FC236}">
                <a16:creationId xmlns:a16="http://schemas.microsoft.com/office/drawing/2014/main" id="{C7E60D45-1890-43FB-938D-85BD47AA70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716434" y="3346597"/>
            <a:ext cx="455259" cy="514287"/>
            <a:chOff x="6103" y="2773"/>
            <a:chExt cx="671" cy="758"/>
          </a:xfrm>
        </p:grpSpPr>
        <p:sp>
          <p:nvSpPr>
            <p:cNvPr id="22" name="AutoShape 14">
              <a:extLst>
                <a:ext uri="{FF2B5EF4-FFF2-40B4-BE49-F238E27FC236}">
                  <a16:creationId xmlns:a16="http://schemas.microsoft.com/office/drawing/2014/main" id="{2544726E-EA20-4ADC-9C94-199AF316AE3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103" y="2773"/>
              <a:ext cx="671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2F6861E-8884-4A46-A8FF-C60F4F3B5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2" y="2822"/>
              <a:ext cx="420" cy="378"/>
            </a:xfrm>
            <a:custGeom>
              <a:avLst/>
              <a:gdLst>
                <a:gd name="T0" fmla="*/ 4 w 188"/>
                <a:gd name="T1" fmla="*/ 89 h 169"/>
                <a:gd name="T2" fmla="*/ 137 w 188"/>
                <a:gd name="T3" fmla="*/ 141 h 169"/>
                <a:gd name="T4" fmla="*/ 159 w 188"/>
                <a:gd name="T5" fmla="*/ 3 h 169"/>
                <a:gd name="T6" fmla="*/ 154 w 188"/>
                <a:gd name="T7" fmla="*/ 0 h 169"/>
                <a:gd name="T8" fmla="*/ 6 w 188"/>
                <a:gd name="T9" fmla="*/ 80 h 169"/>
                <a:gd name="T10" fmla="*/ 15 w 188"/>
                <a:gd name="T11" fmla="*/ 89 h 169"/>
                <a:gd name="T12" fmla="*/ 95 w 188"/>
                <a:gd name="T13" fmla="*/ 28 h 169"/>
                <a:gd name="T14" fmla="*/ 140 w 188"/>
                <a:gd name="T15" fmla="*/ 13 h 169"/>
                <a:gd name="T16" fmla="*/ 156 w 188"/>
                <a:gd name="T17" fmla="*/ 25 h 169"/>
                <a:gd name="T18" fmla="*/ 164 w 188"/>
                <a:gd name="T19" fmla="*/ 57 h 169"/>
                <a:gd name="T20" fmla="*/ 112 w 188"/>
                <a:gd name="T21" fmla="*/ 138 h 169"/>
                <a:gd name="T22" fmla="*/ 15 w 188"/>
                <a:gd name="T23" fmla="*/ 83 h 169"/>
                <a:gd name="T24" fmla="*/ 4 w 188"/>
                <a:gd name="T25" fmla="*/ 8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9">
                  <a:moveTo>
                    <a:pt x="4" y="89"/>
                  </a:moveTo>
                  <a:cubicBezTo>
                    <a:pt x="33" y="136"/>
                    <a:pt x="83" y="169"/>
                    <a:pt x="137" y="141"/>
                  </a:cubicBezTo>
                  <a:cubicBezTo>
                    <a:pt x="188" y="113"/>
                    <a:pt x="180" y="46"/>
                    <a:pt x="159" y="3"/>
                  </a:cubicBezTo>
                  <a:cubicBezTo>
                    <a:pt x="158" y="1"/>
                    <a:pt x="155" y="0"/>
                    <a:pt x="154" y="0"/>
                  </a:cubicBezTo>
                  <a:cubicBezTo>
                    <a:pt x="99" y="2"/>
                    <a:pt x="40" y="39"/>
                    <a:pt x="6" y="80"/>
                  </a:cubicBezTo>
                  <a:cubicBezTo>
                    <a:pt x="2" y="86"/>
                    <a:pt x="10" y="95"/>
                    <a:pt x="15" y="89"/>
                  </a:cubicBezTo>
                  <a:cubicBezTo>
                    <a:pt x="37" y="62"/>
                    <a:pt x="65" y="43"/>
                    <a:pt x="95" y="28"/>
                  </a:cubicBezTo>
                  <a:cubicBezTo>
                    <a:pt x="110" y="21"/>
                    <a:pt x="125" y="16"/>
                    <a:pt x="140" y="13"/>
                  </a:cubicBezTo>
                  <a:cubicBezTo>
                    <a:pt x="152" y="11"/>
                    <a:pt x="151" y="13"/>
                    <a:pt x="156" y="25"/>
                  </a:cubicBezTo>
                  <a:cubicBezTo>
                    <a:pt x="160" y="35"/>
                    <a:pt x="162" y="46"/>
                    <a:pt x="164" y="57"/>
                  </a:cubicBezTo>
                  <a:cubicBezTo>
                    <a:pt x="168" y="94"/>
                    <a:pt x="148" y="128"/>
                    <a:pt x="112" y="138"/>
                  </a:cubicBezTo>
                  <a:cubicBezTo>
                    <a:pt x="70" y="149"/>
                    <a:pt x="35" y="116"/>
                    <a:pt x="15" y="83"/>
                  </a:cubicBezTo>
                  <a:cubicBezTo>
                    <a:pt x="11" y="77"/>
                    <a:pt x="0" y="83"/>
                    <a:pt x="4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6AB7E196-F4AC-46DF-8701-66CC314B6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" y="2891"/>
              <a:ext cx="648" cy="671"/>
            </a:xfrm>
            <a:custGeom>
              <a:avLst/>
              <a:gdLst>
                <a:gd name="T0" fmla="*/ 1 w 290"/>
                <a:gd name="T1" fmla="*/ 89 h 300"/>
                <a:gd name="T2" fmla="*/ 17 w 290"/>
                <a:gd name="T3" fmla="*/ 199 h 300"/>
                <a:gd name="T4" fmla="*/ 55 w 290"/>
                <a:gd name="T5" fmla="*/ 271 h 300"/>
                <a:gd name="T6" fmla="*/ 198 w 290"/>
                <a:gd name="T7" fmla="*/ 259 h 300"/>
                <a:gd name="T8" fmla="*/ 277 w 290"/>
                <a:gd name="T9" fmla="*/ 142 h 300"/>
                <a:gd name="T10" fmla="*/ 231 w 290"/>
                <a:gd name="T11" fmla="*/ 74 h 300"/>
                <a:gd name="T12" fmla="*/ 146 w 290"/>
                <a:gd name="T13" fmla="*/ 4 h 300"/>
                <a:gd name="T14" fmla="*/ 137 w 290"/>
                <a:gd name="T15" fmla="*/ 13 h 300"/>
                <a:gd name="T16" fmla="*/ 258 w 290"/>
                <a:gd name="T17" fmla="*/ 126 h 300"/>
                <a:gd name="T18" fmla="*/ 192 w 290"/>
                <a:gd name="T19" fmla="*/ 249 h 300"/>
                <a:gd name="T20" fmla="*/ 55 w 290"/>
                <a:gd name="T21" fmla="*/ 256 h 300"/>
                <a:gd name="T22" fmla="*/ 25 w 290"/>
                <a:gd name="T23" fmla="*/ 175 h 300"/>
                <a:gd name="T24" fmla="*/ 13 w 290"/>
                <a:gd name="T25" fmla="*/ 86 h 300"/>
                <a:gd name="T26" fmla="*/ 1 w 290"/>
                <a:gd name="T27" fmla="*/ 8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300">
                  <a:moveTo>
                    <a:pt x="1" y="89"/>
                  </a:moveTo>
                  <a:cubicBezTo>
                    <a:pt x="8" y="126"/>
                    <a:pt x="10" y="163"/>
                    <a:pt x="17" y="199"/>
                  </a:cubicBezTo>
                  <a:cubicBezTo>
                    <a:pt x="23" y="227"/>
                    <a:pt x="31" y="254"/>
                    <a:pt x="55" y="271"/>
                  </a:cubicBezTo>
                  <a:cubicBezTo>
                    <a:pt x="96" y="300"/>
                    <a:pt x="158" y="278"/>
                    <a:pt x="198" y="259"/>
                  </a:cubicBezTo>
                  <a:cubicBezTo>
                    <a:pt x="243" y="238"/>
                    <a:pt x="289" y="198"/>
                    <a:pt x="277" y="142"/>
                  </a:cubicBezTo>
                  <a:cubicBezTo>
                    <a:pt x="271" y="115"/>
                    <a:pt x="250" y="92"/>
                    <a:pt x="231" y="74"/>
                  </a:cubicBezTo>
                  <a:cubicBezTo>
                    <a:pt x="204" y="49"/>
                    <a:pt x="174" y="27"/>
                    <a:pt x="146" y="4"/>
                  </a:cubicBezTo>
                  <a:cubicBezTo>
                    <a:pt x="140" y="0"/>
                    <a:pt x="131" y="8"/>
                    <a:pt x="137" y="13"/>
                  </a:cubicBezTo>
                  <a:cubicBezTo>
                    <a:pt x="180" y="46"/>
                    <a:pt x="231" y="78"/>
                    <a:pt x="258" y="126"/>
                  </a:cubicBezTo>
                  <a:cubicBezTo>
                    <a:pt x="290" y="182"/>
                    <a:pt x="237" y="227"/>
                    <a:pt x="192" y="249"/>
                  </a:cubicBezTo>
                  <a:cubicBezTo>
                    <a:pt x="153" y="268"/>
                    <a:pt x="92" y="287"/>
                    <a:pt x="55" y="256"/>
                  </a:cubicBezTo>
                  <a:cubicBezTo>
                    <a:pt x="33" y="238"/>
                    <a:pt x="29" y="202"/>
                    <a:pt x="25" y="175"/>
                  </a:cubicBezTo>
                  <a:cubicBezTo>
                    <a:pt x="20" y="146"/>
                    <a:pt x="18" y="116"/>
                    <a:pt x="13" y="86"/>
                  </a:cubicBezTo>
                  <a:cubicBezTo>
                    <a:pt x="11" y="78"/>
                    <a:pt x="0" y="82"/>
                    <a:pt x="1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250A556E-15AF-4FA1-BDA1-F2A71E1E6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" y="3146"/>
              <a:ext cx="356" cy="345"/>
            </a:xfrm>
            <a:custGeom>
              <a:avLst/>
              <a:gdLst>
                <a:gd name="T0" fmla="*/ 2 w 159"/>
                <a:gd name="T1" fmla="*/ 75 h 154"/>
                <a:gd name="T2" fmla="*/ 113 w 159"/>
                <a:gd name="T3" fmla="*/ 134 h 154"/>
                <a:gd name="T4" fmla="*/ 152 w 159"/>
                <a:gd name="T5" fmla="*/ 86 h 154"/>
                <a:gd name="T6" fmla="*/ 126 w 159"/>
                <a:gd name="T7" fmla="*/ 7 h 154"/>
                <a:gd name="T8" fmla="*/ 115 w 159"/>
                <a:gd name="T9" fmla="*/ 13 h 154"/>
                <a:gd name="T10" fmla="*/ 114 w 159"/>
                <a:gd name="T11" fmla="*/ 121 h 154"/>
                <a:gd name="T12" fmla="*/ 13 w 159"/>
                <a:gd name="T13" fmla="*/ 72 h 154"/>
                <a:gd name="T14" fmla="*/ 2 w 159"/>
                <a:gd name="T15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4">
                  <a:moveTo>
                    <a:pt x="2" y="75"/>
                  </a:moveTo>
                  <a:cubicBezTo>
                    <a:pt x="15" y="126"/>
                    <a:pt x="63" y="154"/>
                    <a:pt x="113" y="134"/>
                  </a:cubicBezTo>
                  <a:cubicBezTo>
                    <a:pt x="134" y="126"/>
                    <a:pt x="148" y="108"/>
                    <a:pt x="152" y="86"/>
                  </a:cubicBezTo>
                  <a:cubicBezTo>
                    <a:pt x="157" y="57"/>
                    <a:pt x="140" y="30"/>
                    <a:pt x="126" y="7"/>
                  </a:cubicBezTo>
                  <a:cubicBezTo>
                    <a:pt x="122" y="0"/>
                    <a:pt x="111" y="6"/>
                    <a:pt x="115" y="13"/>
                  </a:cubicBezTo>
                  <a:cubicBezTo>
                    <a:pt x="137" y="47"/>
                    <a:pt x="159" y="95"/>
                    <a:pt x="114" y="121"/>
                  </a:cubicBezTo>
                  <a:cubicBezTo>
                    <a:pt x="70" y="146"/>
                    <a:pt x="25" y="115"/>
                    <a:pt x="13" y="72"/>
                  </a:cubicBezTo>
                  <a:cubicBezTo>
                    <a:pt x="11" y="64"/>
                    <a:pt x="0" y="68"/>
                    <a:pt x="2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4723E894-308F-40CF-B6AD-EEA4A777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" y="3149"/>
              <a:ext cx="293" cy="221"/>
            </a:xfrm>
            <a:custGeom>
              <a:avLst/>
              <a:gdLst>
                <a:gd name="T0" fmla="*/ 5 w 131"/>
                <a:gd name="T1" fmla="*/ 75 h 99"/>
                <a:gd name="T2" fmla="*/ 88 w 131"/>
                <a:gd name="T3" fmla="*/ 90 h 99"/>
                <a:gd name="T4" fmla="*/ 125 w 131"/>
                <a:gd name="T5" fmla="*/ 7 h 99"/>
                <a:gd name="T6" fmla="*/ 114 w 131"/>
                <a:gd name="T7" fmla="*/ 10 h 99"/>
                <a:gd name="T8" fmla="*/ 76 w 131"/>
                <a:gd name="T9" fmla="*/ 81 h 99"/>
                <a:gd name="T10" fmla="*/ 14 w 131"/>
                <a:gd name="T11" fmla="*/ 67 h 99"/>
                <a:gd name="T12" fmla="*/ 5 w 131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9">
                  <a:moveTo>
                    <a:pt x="5" y="75"/>
                  </a:moveTo>
                  <a:cubicBezTo>
                    <a:pt x="28" y="95"/>
                    <a:pt x="60" y="99"/>
                    <a:pt x="88" y="90"/>
                  </a:cubicBezTo>
                  <a:cubicBezTo>
                    <a:pt x="123" y="78"/>
                    <a:pt x="131" y="41"/>
                    <a:pt x="125" y="7"/>
                  </a:cubicBezTo>
                  <a:cubicBezTo>
                    <a:pt x="124" y="0"/>
                    <a:pt x="112" y="3"/>
                    <a:pt x="114" y="10"/>
                  </a:cubicBezTo>
                  <a:cubicBezTo>
                    <a:pt x="119" y="43"/>
                    <a:pt x="110" y="72"/>
                    <a:pt x="76" y="81"/>
                  </a:cubicBezTo>
                  <a:cubicBezTo>
                    <a:pt x="56" y="86"/>
                    <a:pt x="30" y="81"/>
                    <a:pt x="14" y="67"/>
                  </a:cubicBezTo>
                  <a:cubicBezTo>
                    <a:pt x="8" y="62"/>
                    <a:pt x="0" y="70"/>
                    <a:pt x="5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9D9BC85-7509-4BCB-8090-D1EA3132F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0" y="3146"/>
              <a:ext cx="288" cy="181"/>
            </a:xfrm>
            <a:custGeom>
              <a:avLst/>
              <a:gdLst>
                <a:gd name="T0" fmla="*/ 14 w 129"/>
                <a:gd name="T1" fmla="*/ 76 h 81"/>
                <a:gd name="T2" fmla="*/ 121 w 129"/>
                <a:gd name="T3" fmla="*/ 14 h 81"/>
                <a:gd name="T4" fmla="*/ 118 w 129"/>
                <a:gd name="T5" fmla="*/ 3 h 81"/>
                <a:gd name="T6" fmla="*/ 5 w 129"/>
                <a:gd name="T7" fmla="*/ 68 h 81"/>
                <a:gd name="T8" fmla="*/ 14 w 129"/>
                <a:gd name="T9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81">
                  <a:moveTo>
                    <a:pt x="14" y="76"/>
                  </a:moveTo>
                  <a:cubicBezTo>
                    <a:pt x="45" y="48"/>
                    <a:pt x="82" y="28"/>
                    <a:pt x="121" y="14"/>
                  </a:cubicBezTo>
                  <a:cubicBezTo>
                    <a:pt x="129" y="12"/>
                    <a:pt x="126" y="0"/>
                    <a:pt x="118" y="3"/>
                  </a:cubicBezTo>
                  <a:cubicBezTo>
                    <a:pt x="76" y="17"/>
                    <a:pt x="38" y="38"/>
                    <a:pt x="5" y="68"/>
                  </a:cubicBezTo>
                  <a:cubicBezTo>
                    <a:pt x="0" y="73"/>
                    <a:pt x="8" y="81"/>
                    <a:pt x="14" y="76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0048D6D9-F7A1-4F19-85F3-2A61D325C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" y="3066"/>
              <a:ext cx="73" cy="127"/>
            </a:xfrm>
            <a:custGeom>
              <a:avLst/>
              <a:gdLst>
                <a:gd name="T0" fmla="*/ 1 w 33"/>
                <a:gd name="T1" fmla="*/ 10 h 57"/>
                <a:gd name="T2" fmla="*/ 18 w 33"/>
                <a:gd name="T3" fmla="*/ 51 h 57"/>
                <a:gd name="T4" fmla="*/ 29 w 33"/>
                <a:gd name="T5" fmla="*/ 45 h 57"/>
                <a:gd name="T6" fmla="*/ 13 w 33"/>
                <a:gd name="T7" fmla="*/ 7 h 57"/>
                <a:gd name="T8" fmla="*/ 1 w 33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" y="10"/>
                  </a:moveTo>
                  <a:cubicBezTo>
                    <a:pt x="4" y="25"/>
                    <a:pt x="9" y="39"/>
                    <a:pt x="18" y="51"/>
                  </a:cubicBezTo>
                  <a:cubicBezTo>
                    <a:pt x="23" y="57"/>
                    <a:pt x="33" y="51"/>
                    <a:pt x="29" y="45"/>
                  </a:cubicBezTo>
                  <a:cubicBezTo>
                    <a:pt x="20" y="33"/>
                    <a:pt x="15" y="21"/>
                    <a:pt x="13" y="7"/>
                  </a:cubicBezTo>
                  <a:cubicBezTo>
                    <a:pt x="12" y="0"/>
                    <a:pt x="0" y="3"/>
                    <a:pt x="1" y="1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AA77C3F8-0536-4F82-9CE0-02F7CEF82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" y="3285"/>
              <a:ext cx="81" cy="110"/>
            </a:xfrm>
            <a:custGeom>
              <a:avLst/>
              <a:gdLst>
                <a:gd name="T0" fmla="*/ 5 w 36"/>
                <a:gd name="T1" fmla="*/ 12 h 49"/>
                <a:gd name="T2" fmla="*/ 22 w 36"/>
                <a:gd name="T3" fmla="*/ 42 h 49"/>
                <a:gd name="T4" fmla="*/ 33 w 36"/>
                <a:gd name="T5" fmla="*/ 39 h 49"/>
                <a:gd name="T6" fmla="*/ 15 w 36"/>
                <a:gd name="T7" fmla="*/ 6 h 49"/>
                <a:gd name="T8" fmla="*/ 5 w 36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5" y="12"/>
                  </a:moveTo>
                  <a:cubicBezTo>
                    <a:pt x="11" y="22"/>
                    <a:pt x="17" y="31"/>
                    <a:pt x="22" y="42"/>
                  </a:cubicBezTo>
                  <a:cubicBezTo>
                    <a:pt x="25" y="49"/>
                    <a:pt x="36" y="46"/>
                    <a:pt x="33" y="39"/>
                  </a:cubicBezTo>
                  <a:cubicBezTo>
                    <a:pt x="29" y="27"/>
                    <a:pt x="22" y="17"/>
                    <a:pt x="15" y="6"/>
                  </a:cubicBezTo>
                  <a:cubicBezTo>
                    <a:pt x="11" y="0"/>
                    <a:pt x="0" y="6"/>
                    <a:pt x="5" y="12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2C4CD16B-CD59-496A-B16C-C8FA73FF3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" y="2755"/>
              <a:ext cx="289" cy="226"/>
            </a:xfrm>
            <a:custGeom>
              <a:avLst/>
              <a:gdLst>
                <a:gd name="T0" fmla="*/ 34 w 129"/>
                <a:gd name="T1" fmla="*/ 88 h 101"/>
                <a:gd name="T2" fmla="*/ 48 w 129"/>
                <a:gd name="T3" fmla="*/ 24 h 101"/>
                <a:gd name="T4" fmla="*/ 115 w 129"/>
                <a:gd name="T5" fmla="*/ 42 h 101"/>
                <a:gd name="T6" fmla="*/ 126 w 129"/>
                <a:gd name="T7" fmla="*/ 36 h 101"/>
                <a:gd name="T8" fmla="*/ 38 w 129"/>
                <a:gd name="T9" fmla="*/ 15 h 101"/>
                <a:gd name="T10" fmla="*/ 25 w 129"/>
                <a:gd name="T11" fmla="*/ 96 h 101"/>
                <a:gd name="T12" fmla="*/ 34 w 129"/>
                <a:gd name="T13" fmla="*/ 8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1">
                  <a:moveTo>
                    <a:pt x="34" y="88"/>
                  </a:moveTo>
                  <a:cubicBezTo>
                    <a:pt x="11" y="66"/>
                    <a:pt x="23" y="37"/>
                    <a:pt x="48" y="24"/>
                  </a:cubicBezTo>
                  <a:cubicBezTo>
                    <a:pt x="69" y="11"/>
                    <a:pt x="105" y="19"/>
                    <a:pt x="115" y="42"/>
                  </a:cubicBezTo>
                  <a:cubicBezTo>
                    <a:pt x="119" y="49"/>
                    <a:pt x="129" y="43"/>
                    <a:pt x="126" y="36"/>
                  </a:cubicBezTo>
                  <a:cubicBezTo>
                    <a:pt x="111" y="4"/>
                    <a:pt x="66" y="0"/>
                    <a:pt x="38" y="15"/>
                  </a:cubicBezTo>
                  <a:cubicBezTo>
                    <a:pt x="8" y="33"/>
                    <a:pt x="0" y="72"/>
                    <a:pt x="25" y="96"/>
                  </a:cubicBezTo>
                  <a:cubicBezTo>
                    <a:pt x="31" y="101"/>
                    <a:pt x="40" y="93"/>
                    <a:pt x="34" y="88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7711E1DE-F70F-49C4-BEDC-6D5F5335E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" y="2782"/>
              <a:ext cx="197" cy="179"/>
            </a:xfrm>
            <a:custGeom>
              <a:avLst/>
              <a:gdLst>
                <a:gd name="T0" fmla="*/ 27 w 88"/>
                <a:gd name="T1" fmla="*/ 70 h 80"/>
                <a:gd name="T2" fmla="*/ 74 w 88"/>
                <a:gd name="T3" fmla="*/ 37 h 80"/>
                <a:gd name="T4" fmla="*/ 82 w 88"/>
                <a:gd name="T5" fmla="*/ 28 h 80"/>
                <a:gd name="T6" fmla="*/ 15 w 88"/>
                <a:gd name="T7" fmla="*/ 73 h 80"/>
                <a:gd name="T8" fmla="*/ 27 w 88"/>
                <a:gd name="T9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0">
                  <a:moveTo>
                    <a:pt x="27" y="70"/>
                  </a:moveTo>
                  <a:cubicBezTo>
                    <a:pt x="16" y="43"/>
                    <a:pt x="51" y="16"/>
                    <a:pt x="74" y="37"/>
                  </a:cubicBezTo>
                  <a:cubicBezTo>
                    <a:pt x="79" y="42"/>
                    <a:pt x="88" y="34"/>
                    <a:pt x="82" y="28"/>
                  </a:cubicBezTo>
                  <a:cubicBezTo>
                    <a:pt x="52" y="0"/>
                    <a:pt x="0" y="34"/>
                    <a:pt x="15" y="73"/>
                  </a:cubicBezTo>
                  <a:cubicBezTo>
                    <a:pt x="18" y="80"/>
                    <a:pt x="30" y="77"/>
                    <a:pt x="27" y="7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32" name="图片 8">
            <a:extLst>
              <a:ext uri="{FF2B5EF4-FFF2-40B4-BE49-F238E27FC236}">
                <a16:creationId xmlns:a16="http://schemas.microsoft.com/office/drawing/2014/main" id="{CA8F1685-215A-449D-866B-5EECEC37E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84485" y="6445538"/>
            <a:ext cx="418894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1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8AF7D53-AAF3-4FB4-986E-5130667E8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6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4FFDF6-5BCD-40CB-AF54-E1420846FF69}"/>
              </a:ext>
            </a:extLst>
          </p:cNvPr>
          <p:cNvSpPr txBox="1"/>
          <p:nvPr/>
        </p:nvSpPr>
        <p:spPr>
          <a:xfrm>
            <a:off x="4495825" y="42864"/>
            <a:ext cx="3265638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pPr algn="ctr"/>
            <a:endParaRPr lang="vi-VN" sz="2400" b="1"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Ai daäy sôùm 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Böôùc ra vöôøn,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Hoa ngaùt höông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400" b="1"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Ñi ra ñoàng,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Coù vöøng ñoâng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400" b="1"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Chaïy leân ñoài, 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Caû ñaát trôøi</a:t>
            </a:r>
          </a:p>
          <a:p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pPr algn="r"/>
            <a:r>
              <a:rPr lang="vi-VN" sz="2400" b="1">
                <a:latin typeface="VNI-Avo" pitchFamily="2" charset="0"/>
                <a:ea typeface="微软雅黑" panose="020B0503020204020204" pitchFamily="34" charset="-122"/>
              </a:rPr>
              <a:t>Voõ Quaûng</a:t>
            </a:r>
          </a:p>
          <a:p>
            <a:endParaRPr lang="vi-VN" sz="2400" b="1">
              <a:latin typeface="VNI-Avo" pitchFamily="2" charset="0"/>
              <a:ea typeface="微软雅黑" panose="020B0503020204020204" pitchFamily="34" charset="-122"/>
            </a:endParaRPr>
          </a:p>
          <a:p>
            <a:endParaRPr lang="en-US" sz="2400" b="1" dirty="0">
              <a:latin typeface="VNI-Avo" pitchFamily="2" charset="0"/>
              <a:ea typeface="微软雅黑" panose="020B0503020204020204" pitchFamily="34" charset="-122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2AE74A-1D1F-4DB7-87E1-655F7E68040F}"/>
              </a:ext>
            </a:extLst>
          </p:cNvPr>
          <p:cNvCxnSpPr>
            <a:cxnSpLocks/>
          </p:cNvCxnSpPr>
          <p:nvPr/>
        </p:nvCxnSpPr>
        <p:spPr>
          <a:xfrm flipH="1">
            <a:off x="6345168" y="822685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7A35D5-0951-4271-9CEF-E4794A4580FE}"/>
              </a:ext>
            </a:extLst>
          </p:cNvPr>
          <p:cNvCxnSpPr>
            <a:cxnSpLocks/>
          </p:cNvCxnSpPr>
          <p:nvPr/>
        </p:nvCxnSpPr>
        <p:spPr>
          <a:xfrm flipH="1">
            <a:off x="6718287" y="1185291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19BAAC-277B-4203-A595-DEAAA56609D3}"/>
              </a:ext>
            </a:extLst>
          </p:cNvPr>
          <p:cNvCxnSpPr>
            <a:cxnSpLocks/>
          </p:cNvCxnSpPr>
          <p:nvPr/>
        </p:nvCxnSpPr>
        <p:spPr>
          <a:xfrm flipH="1">
            <a:off x="7124791" y="1549220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A485C1-CE32-4191-B94D-9C1212E69A8D}"/>
              </a:ext>
            </a:extLst>
          </p:cNvPr>
          <p:cNvCxnSpPr>
            <a:cxnSpLocks/>
          </p:cNvCxnSpPr>
          <p:nvPr/>
        </p:nvCxnSpPr>
        <p:spPr>
          <a:xfrm flipH="1">
            <a:off x="7041483" y="1960755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707374-3902-490C-B1E9-1CB80C520CEF}"/>
              </a:ext>
            </a:extLst>
          </p:cNvPr>
          <p:cNvCxnSpPr>
            <a:cxnSpLocks/>
          </p:cNvCxnSpPr>
          <p:nvPr/>
        </p:nvCxnSpPr>
        <p:spPr>
          <a:xfrm flipH="1">
            <a:off x="6925867" y="1960755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9064E5-37D4-46FD-82AE-39C1938733E7}"/>
              </a:ext>
            </a:extLst>
          </p:cNvPr>
          <p:cNvCxnSpPr>
            <a:cxnSpLocks/>
          </p:cNvCxnSpPr>
          <p:nvPr/>
        </p:nvCxnSpPr>
        <p:spPr>
          <a:xfrm flipH="1">
            <a:off x="6345165" y="2632664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FB51EA-56CD-4F16-AF3C-43EEC279827F}"/>
              </a:ext>
            </a:extLst>
          </p:cNvPr>
          <p:cNvCxnSpPr>
            <a:cxnSpLocks/>
          </p:cNvCxnSpPr>
          <p:nvPr/>
        </p:nvCxnSpPr>
        <p:spPr>
          <a:xfrm flipH="1">
            <a:off x="6290911" y="3002020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DEC0525-3D04-44D1-88C9-E8334733B1D5}"/>
              </a:ext>
            </a:extLst>
          </p:cNvPr>
          <p:cNvCxnSpPr>
            <a:cxnSpLocks/>
          </p:cNvCxnSpPr>
          <p:nvPr/>
        </p:nvCxnSpPr>
        <p:spPr>
          <a:xfrm flipH="1">
            <a:off x="6828647" y="3354372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1EF216-30A2-45C6-B37D-736C6973CBCE}"/>
              </a:ext>
            </a:extLst>
          </p:cNvPr>
          <p:cNvCxnSpPr>
            <a:cxnSpLocks/>
          </p:cNvCxnSpPr>
          <p:nvPr/>
        </p:nvCxnSpPr>
        <p:spPr>
          <a:xfrm flipH="1">
            <a:off x="7014431" y="3726713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3F2980-67B1-4512-8BE4-AEEF9B3C98C9}"/>
              </a:ext>
            </a:extLst>
          </p:cNvPr>
          <p:cNvCxnSpPr>
            <a:cxnSpLocks/>
          </p:cNvCxnSpPr>
          <p:nvPr/>
        </p:nvCxnSpPr>
        <p:spPr>
          <a:xfrm flipH="1">
            <a:off x="6925867" y="3726713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D2CDB25-35C2-4DF2-A6A5-CFC112573764}"/>
              </a:ext>
            </a:extLst>
          </p:cNvPr>
          <p:cNvCxnSpPr>
            <a:cxnSpLocks/>
          </p:cNvCxnSpPr>
          <p:nvPr/>
        </p:nvCxnSpPr>
        <p:spPr>
          <a:xfrm flipH="1">
            <a:off x="6360933" y="4442643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60BFA3-B5CE-44FD-B874-2F65ED03552C}"/>
              </a:ext>
            </a:extLst>
          </p:cNvPr>
          <p:cNvCxnSpPr>
            <a:cxnSpLocks/>
          </p:cNvCxnSpPr>
          <p:nvPr/>
        </p:nvCxnSpPr>
        <p:spPr>
          <a:xfrm flipH="1">
            <a:off x="6718287" y="4787820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F23475-3926-46CF-9352-0C2B18F25CA8}"/>
              </a:ext>
            </a:extLst>
          </p:cNvPr>
          <p:cNvCxnSpPr>
            <a:cxnSpLocks/>
          </p:cNvCxnSpPr>
          <p:nvPr/>
        </p:nvCxnSpPr>
        <p:spPr>
          <a:xfrm flipH="1">
            <a:off x="6280526" y="5212832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BC3227-9372-4941-A1D8-AAB40718B8B9}"/>
              </a:ext>
            </a:extLst>
          </p:cNvPr>
          <p:cNvCxnSpPr>
            <a:cxnSpLocks/>
          </p:cNvCxnSpPr>
          <p:nvPr/>
        </p:nvCxnSpPr>
        <p:spPr>
          <a:xfrm flipH="1">
            <a:off x="6968062" y="5508107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6AC662D-B4E6-476C-B3C6-76828303E85A}"/>
              </a:ext>
            </a:extLst>
          </p:cNvPr>
          <p:cNvCxnSpPr>
            <a:cxnSpLocks/>
          </p:cNvCxnSpPr>
          <p:nvPr/>
        </p:nvCxnSpPr>
        <p:spPr>
          <a:xfrm flipH="1">
            <a:off x="7061724" y="5517258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BA0AF38-0703-4C65-94E3-57CF270C6ABF}"/>
              </a:ext>
            </a:extLst>
          </p:cNvPr>
          <p:cNvSpPr/>
          <p:nvPr/>
        </p:nvSpPr>
        <p:spPr>
          <a:xfrm>
            <a:off x="3877457" y="822689"/>
            <a:ext cx="502709" cy="409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0911F4-054F-4F59-8D6C-C96F3BA25D87}"/>
              </a:ext>
            </a:extLst>
          </p:cNvPr>
          <p:cNvSpPr/>
          <p:nvPr/>
        </p:nvSpPr>
        <p:spPr>
          <a:xfrm>
            <a:off x="3877457" y="2667501"/>
            <a:ext cx="535766" cy="409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2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1BBEDC-99BB-436F-9588-C8949300860B}"/>
              </a:ext>
            </a:extLst>
          </p:cNvPr>
          <p:cNvSpPr/>
          <p:nvPr/>
        </p:nvSpPr>
        <p:spPr>
          <a:xfrm>
            <a:off x="3877457" y="4486889"/>
            <a:ext cx="526626" cy="409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3</a:t>
            </a:r>
            <a:endParaRPr lang="en-US" sz="2400" b="1">
              <a:solidFill>
                <a:srgbClr val="FF0000"/>
              </a:solidFill>
            </a:endParaRPr>
          </a:p>
        </p:txBody>
      </p:sp>
      <p:pic>
        <p:nvPicPr>
          <p:cNvPr id="2" name="ai day som ca bai">
            <a:hlinkClick r:id="" action="ppaction://media"/>
            <a:extLst>
              <a:ext uri="{FF2B5EF4-FFF2-40B4-BE49-F238E27FC236}">
                <a16:creationId xmlns:a16="http://schemas.microsoft.com/office/drawing/2014/main" id="{DD599D3B-4081-437C-A36D-17EACDBD04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9494" y="6445781"/>
            <a:ext cx="382506" cy="382506"/>
          </a:xfrm>
          <a:prstGeom prst="rect">
            <a:avLst/>
          </a:prstGeom>
        </p:spPr>
      </p:pic>
      <p:sp>
        <p:nvSpPr>
          <p:cNvPr id="24" name="Smiley Face 23">
            <a:hlinkClick r:id="rId6" action="ppaction://hlinksldjump"/>
            <a:extLst>
              <a:ext uri="{FF2B5EF4-FFF2-40B4-BE49-F238E27FC236}">
                <a16:creationId xmlns:a16="http://schemas.microsoft.com/office/drawing/2014/main" id="{54CBFE74-38E3-4611-AF59-B3ACF69EBBDF}"/>
              </a:ext>
            </a:extLst>
          </p:cNvPr>
          <p:cNvSpPr/>
          <p:nvPr/>
        </p:nvSpPr>
        <p:spPr>
          <a:xfrm>
            <a:off x="65288" y="55221"/>
            <a:ext cx="420588" cy="26756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hlinkClick r:id="rId7" action="ppaction://hlinksldjump"/>
            <a:extLst>
              <a:ext uri="{FF2B5EF4-FFF2-40B4-BE49-F238E27FC236}">
                <a16:creationId xmlns:a16="http://schemas.microsoft.com/office/drawing/2014/main" id="{3654F98B-0C45-4496-ADE7-93DFE8B8E118}"/>
              </a:ext>
            </a:extLst>
          </p:cNvPr>
          <p:cNvSpPr/>
          <p:nvPr/>
        </p:nvSpPr>
        <p:spPr>
          <a:xfrm>
            <a:off x="11590638" y="55221"/>
            <a:ext cx="536074" cy="3825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hlinkClick r:id="rId8" action="ppaction://hlinksldjump"/>
            <a:extLst>
              <a:ext uri="{FF2B5EF4-FFF2-40B4-BE49-F238E27FC236}">
                <a16:creationId xmlns:a16="http://schemas.microsoft.com/office/drawing/2014/main" id="{ADCA7968-E724-4C55-A49B-6BE15CD7C3D9}"/>
              </a:ext>
            </a:extLst>
          </p:cNvPr>
          <p:cNvSpPr/>
          <p:nvPr/>
        </p:nvSpPr>
        <p:spPr>
          <a:xfrm>
            <a:off x="2829696" y="6549081"/>
            <a:ext cx="667265" cy="3539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5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683" y="1543337"/>
            <a:ext cx="1925258" cy="1517694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5761926" y="2432853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5" name="bang 3"/>
          <p:cNvSpPr/>
          <p:nvPr/>
        </p:nvSpPr>
        <p:spPr>
          <a:xfrm rot="1066537">
            <a:off x="-15386" y="-577701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67186" y="2375049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90" y="2690366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22" name="bang 3"/>
          <p:cNvSpPr/>
          <p:nvPr/>
        </p:nvSpPr>
        <p:spPr>
          <a:xfrm rot="1066537">
            <a:off x="-10126" y="-635505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09238" y="4818862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1327319" y="1992346"/>
            <a:ext cx="793931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HP-001" panose="020B0603050302020204" pitchFamily="34" charset="0"/>
              </a:rPr>
              <a:t>Tảng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HP-001" panose="020B0603050302020204" pitchFamily="34" charset="0"/>
              </a:rPr>
              <a:t>băng</a:t>
            </a:r>
            <a:r>
              <a:rPr kumimoji="0" lang="vi-VN" sz="9600" b="1" i="0" u="none" strike="noStrike" kern="1200" normalizeH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HP-001" panose="020B06030503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normalizeH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HP-001" panose="020B0603050302020204" pitchFamily="34" charset="0"/>
              </a:rPr>
              <a:t>trôi</a:t>
            </a:r>
            <a:endParaRPr kumimoji="0" lang="en-US" sz="9600" b="1" i="0" u="none" strike="noStrike" kern="120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HP-001" panose="020B0603050302020204" pitchFamily="34" charset="0"/>
            </a:endParaRP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53662" y="2222649"/>
            <a:ext cx="609600" cy="6096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0319" y="298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65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0.47161 0.3747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5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65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10" grpId="0" animBg="1"/>
      <p:bldP spid="10" grpId="1" animBg="1"/>
      <p:bldP spid="22" grpId="0" animBg="1"/>
      <p:bldP spid="23" grpId="0" animBg="1"/>
      <p:bldP spid="24" grpId="0" animBg="1"/>
      <p:bldP spid="25" grpId="0" animBg="1"/>
      <p:bldP spid="25" grpId="1" animBg="1"/>
      <p:bldP spid="27" grpId="0"/>
      <p:bldP spid="2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71" y="1517595"/>
            <a:ext cx="1925258" cy="1517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5386" y="-577701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715" y="2393730"/>
            <a:ext cx="1350569" cy="1350569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625" y="3175267"/>
            <a:ext cx="1350569" cy="1350569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bang 3"/>
          <p:cNvSpPr/>
          <p:nvPr/>
        </p:nvSpPr>
        <p:spPr>
          <a:xfrm rot="1066537">
            <a:off x="-10126" y="-635505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2494507" y="500070"/>
            <a:ext cx="6212114" cy="1582058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noProof="0">
                <a:solidFill>
                  <a:srgbClr val="002060"/>
                </a:solidFill>
                <a:latin typeface="VNI-Avo" pitchFamily="2" charset="0"/>
              </a:rPr>
              <a:t>K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</a:rPr>
              <a:t>hi daäy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</a:rPr>
              <a:t> sôùm ñieàu gì chôø ñoùn em ôû ngoaøi vöôøn?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2971552" y="2195126"/>
            <a:ext cx="5258024" cy="1094323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FF0000"/>
                </a:solidFill>
                <a:latin typeface="VNI-Avo" pitchFamily="2" charset="0"/>
              </a:rPr>
              <a:t>Hoa ngaùt höông chôø ñoùn em.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9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4982938"/>
            <a:ext cx="1197982" cy="1197982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2076" y="6964252"/>
            <a:ext cx="609600" cy="609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5" name="Star: 5 Points 4">
            <a:hlinkClick r:id="rId13" action="ppaction://hlinksldjump"/>
            <a:extLst>
              <a:ext uri="{FF2B5EF4-FFF2-40B4-BE49-F238E27FC236}">
                <a16:creationId xmlns:a16="http://schemas.microsoft.com/office/drawing/2014/main" id="{39FA9DD6-D69A-422B-98FE-FCEAB3E64584}"/>
              </a:ext>
            </a:extLst>
          </p:cNvPr>
          <p:cNvSpPr/>
          <p:nvPr/>
        </p:nvSpPr>
        <p:spPr>
          <a:xfrm>
            <a:off x="3979629" y="6485206"/>
            <a:ext cx="348504" cy="2942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7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5977 0.50672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2" grpId="0" animBg="1"/>
      <p:bldP spid="22" grpId="1" animBg="1"/>
      <p:bldP spid="23" grpId="0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71" y="1498545"/>
            <a:ext cx="1925258" cy="151769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5956737" y="4901317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6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914400" cy="9144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914400" cy="914400"/>
          </a:xfrm>
          <a:prstGeom prst="rect">
            <a:avLst/>
          </a:prstGeom>
        </p:spPr>
      </p:pic>
      <p:sp>
        <p:nvSpPr>
          <p:cNvPr id="23" name="bang 4"/>
          <p:cNvSpPr/>
          <p:nvPr/>
        </p:nvSpPr>
        <p:spPr>
          <a:xfrm>
            <a:off x="5961997" y="4843513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2494507" y="500070"/>
            <a:ext cx="6212114" cy="1582058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srgbClr val="002060"/>
                </a:solidFill>
                <a:latin typeface="VNI-Avo" pitchFamily="2" charset="0"/>
              </a:rPr>
              <a:t>Khi daäy sôùm ñieàu gì chôø ñoùn em treân caùnh ñoàng?</a:t>
            </a:r>
            <a:endParaRPr lang="en-US" sz="320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2957265" y="2195126"/>
            <a:ext cx="5258024" cy="1094323"/>
          </a:xfrm>
          <a:prstGeom prst="snip2DiagRect">
            <a:avLst/>
          </a:prstGeom>
          <a:blipFill dpi="0" rotWithShape="1">
            <a:blip r:embed="rId9">
              <a:alphaModFix amt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Vöøng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ñoâng ñang chôø ñoùn em.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9237000" y="5344494"/>
            <a:ext cx="2955000" cy="1513506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69" y="3439260"/>
            <a:ext cx="914400" cy="9144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3" name="Star: 5 Points 2">
            <a:hlinkClick r:id="rId13" action="ppaction://hlinksldjump"/>
            <a:extLst>
              <a:ext uri="{FF2B5EF4-FFF2-40B4-BE49-F238E27FC236}">
                <a16:creationId xmlns:a16="http://schemas.microsoft.com/office/drawing/2014/main" id="{6A918FBB-C2AE-4CDE-9FB4-3AD27B559EC9}"/>
              </a:ext>
            </a:extLst>
          </p:cNvPr>
          <p:cNvSpPr/>
          <p:nvPr/>
        </p:nvSpPr>
        <p:spPr>
          <a:xfrm>
            <a:off x="4121834" y="6583679"/>
            <a:ext cx="379828" cy="21879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38 -0.1743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34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8" grpId="0" animBg="1"/>
      <p:bldP spid="23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1" y="1231845"/>
            <a:ext cx="1925258" cy="15176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931" y="42038"/>
            <a:ext cx="4962574" cy="516376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754823" y="3711120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0" name="bang 5"/>
          <p:cNvSpPr/>
          <p:nvPr/>
        </p:nvSpPr>
        <p:spPr>
          <a:xfrm>
            <a:off x="3796713" y="-429699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9" name="bang 3"/>
          <p:cNvSpPr/>
          <p:nvPr/>
        </p:nvSpPr>
        <p:spPr>
          <a:xfrm rot="1066537">
            <a:off x="712470" y="2900732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8" name="bang 2"/>
          <p:cNvSpPr/>
          <p:nvPr/>
        </p:nvSpPr>
        <p:spPr>
          <a:xfrm>
            <a:off x="-5260" y="5000068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91" y="-15766"/>
            <a:ext cx="4962574" cy="5163760"/>
          </a:xfrm>
          <a:prstGeom prst="rect">
            <a:avLst/>
          </a:prstGeom>
          <a:effectLst/>
        </p:spPr>
      </p:pic>
      <p:sp>
        <p:nvSpPr>
          <p:cNvPr id="16" name="bang 4"/>
          <p:cNvSpPr/>
          <p:nvPr/>
        </p:nvSpPr>
        <p:spPr>
          <a:xfrm>
            <a:off x="2760083" y="3653316"/>
            <a:ext cx="3072208" cy="251681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3"/>
          <p:cNvSpPr/>
          <p:nvPr/>
        </p:nvSpPr>
        <p:spPr>
          <a:xfrm rot="1066537">
            <a:off x="717730" y="2842928"/>
            <a:ext cx="2338126" cy="247782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671" y="2375049"/>
            <a:ext cx="1199298" cy="1199298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50" y="3061031"/>
            <a:ext cx="1199298" cy="1199298"/>
          </a:xfrm>
          <a:prstGeom prst="rect">
            <a:avLst/>
          </a:prstGeom>
        </p:spPr>
      </p:pic>
      <p:sp>
        <p:nvSpPr>
          <p:cNvPr id="11" name="bang 2"/>
          <p:cNvSpPr/>
          <p:nvPr/>
        </p:nvSpPr>
        <p:spPr>
          <a:xfrm>
            <a:off x="0" y="4942264"/>
            <a:ext cx="1795649" cy="1920746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bang 5"/>
          <p:cNvSpPr/>
          <p:nvPr/>
        </p:nvSpPr>
        <p:spPr>
          <a:xfrm>
            <a:off x="3801973" y="-487503"/>
            <a:ext cx="2564571" cy="2456133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5940373" y="107009"/>
            <a:ext cx="6212114" cy="1582058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</a:rPr>
              <a:t>Coøn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</a:rPr>
              <a:t> treân ñoài ñieàu gì ñang chôø ñoùn em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25" name="Snip Diagonal Corner Rectangle 24"/>
          <p:cNvSpPr/>
          <p:nvPr/>
        </p:nvSpPr>
        <p:spPr>
          <a:xfrm>
            <a:off x="6417418" y="1802065"/>
            <a:ext cx="5258024" cy="1094323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FF0000"/>
                </a:solidFill>
                <a:latin typeface="VNI-Avo" pitchFamily="2" charset="0"/>
              </a:rPr>
              <a:t>Caû ñaát trôøi ñang chôø ñoùn em.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140" y="1765625"/>
            <a:ext cx="2200275" cy="752475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899" y="4260329"/>
            <a:ext cx="1252282" cy="1252282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32712" y="4276870"/>
            <a:ext cx="609600" cy="6096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96650" y="-1028416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76" y="2566114"/>
            <a:ext cx="1731300" cy="1731300"/>
          </a:xfrm>
          <a:prstGeom prst="rect">
            <a:avLst/>
          </a:prstGeom>
        </p:spPr>
      </p:pic>
      <p:sp>
        <p:nvSpPr>
          <p:cNvPr id="4" name="Star: 5 Points 3">
            <a:hlinkClick r:id="rId16" action="ppaction://hlinksldjump"/>
            <a:extLst>
              <a:ext uri="{FF2B5EF4-FFF2-40B4-BE49-F238E27FC236}">
                <a16:creationId xmlns:a16="http://schemas.microsoft.com/office/drawing/2014/main" id="{A028BBFB-906E-48C0-A5F4-CF5D3AF8CF72}"/>
              </a:ext>
            </a:extLst>
          </p:cNvPr>
          <p:cNvSpPr/>
          <p:nvPr/>
        </p:nvSpPr>
        <p:spPr>
          <a:xfrm>
            <a:off x="6252519" y="6549081"/>
            <a:ext cx="406676" cy="29267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6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0.10208 0.4953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3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4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图片 78851" descr="封面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277"/>
            <a:ext cx="12143107" cy="638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117C8E-B23F-4A56-9AB5-A617746CF1EE}"/>
              </a:ext>
            </a:extLst>
          </p:cNvPr>
          <p:cNvSpPr txBox="1"/>
          <p:nvPr/>
        </p:nvSpPr>
        <p:spPr>
          <a:xfrm>
            <a:off x="5166360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HP001 5 hàng 1 ô ly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832FB2-2A0D-41F3-958D-524739C4730D}"/>
              </a:ext>
            </a:extLst>
          </p:cNvPr>
          <p:cNvSpPr txBox="1"/>
          <p:nvPr/>
        </p:nvSpPr>
        <p:spPr>
          <a:xfrm>
            <a:off x="2341345" y="1417320"/>
            <a:ext cx="6407523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1500">
                <a:solidFill>
                  <a:srgbClr val="00B050"/>
                </a:solidFill>
                <a:latin typeface="HP-003" panose="02000000000000000000" pitchFamily="2" charset="0"/>
              </a:rPr>
              <a:t>Thân ái </a:t>
            </a:r>
          </a:p>
          <a:p>
            <a:pPr algn="ctr"/>
            <a:r>
              <a:rPr lang="vi-VN" sz="11500">
                <a:solidFill>
                  <a:srgbClr val="00B050"/>
                </a:solidFill>
                <a:latin typeface="HP-003" panose="02000000000000000000" pitchFamily="2" charset="0"/>
              </a:rPr>
              <a:t>chào các bạn!</a:t>
            </a:r>
            <a:endParaRPr lang="en-US" sz="11500">
              <a:solidFill>
                <a:srgbClr val="00B050"/>
              </a:solidFill>
              <a:latin typeface="HP-003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440351" y="4466626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11561" y="4057646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73447" y="1746263"/>
              <a:ext cx="61908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08171" y="4410475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39864" y="2065001"/>
              <a:ext cx="77457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Ớ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90140" y="4346547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74776" y="2037422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P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54332" y="4184213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80314" y="4195852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402064" y="423217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880989">
            <a:off x="9479766" y="459079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80061-AA94-4429-9CA5-2CB54F23334C}"/>
              </a:ext>
            </a:extLst>
          </p:cNvPr>
          <p:cNvSpPr txBox="1"/>
          <p:nvPr/>
        </p:nvSpPr>
        <p:spPr>
          <a:xfrm>
            <a:off x="3017372" y="681524"/>
            <a:ext cx="6339412" cy="72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 w="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UÛY BAN NHAÂN DAÂN QUAÄN 12</a:t>
            </a:r>
          </a:p>
          <a:p>
            <a:pPr algn="ctr"/>
            <a:r>
              <a:rPr lang="en-US" sz="2000">
                <a:ln w="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TRÖÔØNG TIEÅU HOÏC NGUYEÃN DU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F1A844-DE11-4E3C-8247-BD278797A261}"/>
              </a:ext>
            </a:extLst>
          </p:cNvPr>
          <p:cNvSpPr/>
          <p:nvPr/>
        </p:nvSpPr>
        <p:spPr>
          <a:xfrm>
            <a:off x="2686002" y="2263467"/>
            <a:ext cx="69049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000" b="1">
                <a:ln/>
                <a:solidFill>
                  <a:srgbClr val="FFFF00"/>
                </a:solidFill>
                <a:latin typeface="HP001 5 hàng" panose="020B0603050302020204" pitchFamily="34" charset="0"/>
              </a:rPr>
              <a:t>Môn:</a:t>
            </a:r>
            <a:r>
              <a:rPr lang="vi-VN" sz="8000" b="1">
                <a:ln/>
                <a:solidFill>
                  <a:srgbClr val="FFFF00"/>
                </a:solidFill>
                <a:latin typeface="HP001 5 hàng" panose="020B0603050302020204" pitchFamily="34" charset="0"/>
              </a:rPr>
              <a:t> Tập đọc</a:t>
            </a:r>
            <a:endParaRPr lang="en-US" sz="8000" b="1" cap="none" spc="0">
              <a:ln/>
              <a:solidFill>
                <a:srgbClr val="FFFF00"/>
              </a:solidFill>
              <a:effectLst/>
              <a:latin typeface="HP001 5 hàng" panose="020B06030503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37848A-51BA-4DE1-94DD-A79863AE7ED7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5400" b="1" cap="none" spc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9" name="nhac nen raniy">
            <a:hlinkClick r:id="" action="ppaction://media"/>
            <a:extLst>
              <a:ext uri="{FF2B5EF4-FFF2-40B4-BE49-F238E27FC236}">
                <a16:creationId xmlns:a16="http://schemas.microsoft.com/office/drawing/2014/main" id="{D3327D72-06A5-403B-BCB5-6C75D8C74A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45918" y="-89258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498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15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4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12"/>
        <p14:stopEvt time="5632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3B955A-C1B1-4853-A6E5-D08027451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78" y="-6138"/>
            <a:ext cx="12268677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0DDD4CB-76FC-4101-ACF5-113819DB5CF1}"/>
              </a:ext>
            </a:extLst>
          </p:cNvPr>
          <p:cNvGraphicFramePr>
            <a:graphicFrameLocks noGrp="1"/>
          </p:cNvGraphicFramePr>
          <p:nvPr/>
        </p:nvGraphicFramePr>
        <p:xfrm>
          <a:off x="5870229" y="719666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9081515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454584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463306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407800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02959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950479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7392893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84339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629129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97778362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H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O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A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N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G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Ọ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C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L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A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N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3328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268477-4FC9-4F23-8D77-861860475479}"/>
              </a:ext>
            </a:extLst>
          </p:cNvPr>
          <p:cNvGraphicFramePr>
            <a:graphicFrameLocks noGrp="1"/>
          </p:cNvGraphicFramePr>
          <p:nvPr/>
        </p:nvGraphicFramePr>
        <p:xfrm>
          <a:off x="4498629" y="1176866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C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O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N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V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O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I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DB48B2-CBB0-4986-81C0-908A55C00A06}"/>
              </a:ext>
            </a:extLst>
          </p:cNvPr>
          <p:cNvGraphicFramePr>
            <a:graphicFrameLocks noGrp="1"/>
          </p:cNvGraphicFramePr>
          <p:nvPr/>
        </p:nvGraphicFramePr>
        <p:xfrm>
          <a:off x="5413029" y="1634066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Đ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Ô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I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D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É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P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CB5096C-AAB0-476E-8947-97E81424C976}"/>
              </a:ext>
            </a:extLst>
          </p:cNvPr>
          <p:cNvGraphicFramePr>
            <a:graphicFrameLocks noGrp="1"/>
          </p:cNvGraphicFramePr>
          <p:nvPr/>
        </p:nvGraphicFramePr>
        <p:xfrm>
          <a:off x="4958651" y="2091266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C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Â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Y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G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Ậ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Y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FB497D6-BF39-40E9-B526-8012C111E943}"/>
              </a:ext>
            </a:extLst>
          </p:cNvPr>
          <p:cNvGraphicFramePr>
            <a:graphicFrameLocks noGrp="1"/>
          </p:cNvGraphicFramePr>
          <p:nvPr/>
        </p:nvGraphicFramePr>
        <p:xfrm>
          <a:off x="3584229" y="2548466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27542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34968912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Q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U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Ạ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T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G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I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Ấ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Y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EE5943A-FFE1-4C95-84DE-272D4D5AE0CB}"/>
              </a:ext>
            </a:extLst>
          </p:cNvPr>
          <p:cNvGraphicFramePr>
            <a:graphicFrameLocks noGrp="1"/>
          </p:cNvGraphicFramePr>
          <p:nvPr/>
        </p:nvGraphicFramePr>
        <p:xfrm>
          <a:off x="5870229" y="3005666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V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E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S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Ầ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U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56726C1-ED1F-4284-8686-B064F7383D12}"/>
              </a:ext>
            </a:extLst>
          </p:cNvPr>
          <p:cNvGraphicFramePr>
            <a:graphicFrameLocks noGrp="1"/>
          </p:cNvGraphicFramePr>
          <p:nvPr/>
        </p:nvGraphicFramePr>
        <p:xfrm>
          <a:off x="5413029" y="3462866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27542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T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H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Ư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Ớ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C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K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Ẻ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F4E210A-8E35-439D-A129-86C3A10D8B20}"/>
              </a:ext>
            </a:extLst>
          </p:cNvPr>
          <p:cNvGraphicFramePr>
            <a:graphicFrameLocks noGrp="1"/>
          </p:cNvGraphicFramePr>
          <p:nvPr/>
        </p:nvGraphicFramePr>
        <p:xfrm>
          <a:off x="6784629" y="3920066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M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Ư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>
                          <a:latin typeface="+mj-lt"/>
                        </a:rPr>
                        <a:t>A</a:t>
                      </a:r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sp>
        <p:nvSpPr>
          <p:cNvPr id="17" name="SO 1">
            <a:extLst>
              <a:ext uri="{FF2B5EF4-FFF2-40B4-BE49-F238E27FC236}">
                <a16:creationId xmlns:a16="http://schemas.microsoft.com/office/drawing/2014/main" id="{2D87B941-1930-460F-BF7F-82AF2D8036E2}"/>
              </a:ext>
            </a:extLst>
          </p:cNvPr>
          <p:cNvSpPr/>
          <p:nvPr/>
        </p:nvSpPr>
        <p:spPr>
          <a:xfrm>
            <a:off x="2528710" y="719666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8" name="BANG CAU HOI 1">
            <a:extLst>
              <a:ext uri="{FF2B5EF4-FFF2-40B4-BE49-F238E27FC236}">
                <a16:creationId xmlns:a16="http://schemas.microsoft.com/office/drawing/2014/main" id="{F1D3999C-7528-4D05-919F-7271EB01207F}"/>
              </a:ext>
            </a:extLst>
          </p:cNvPr>
          <p:cNvSpPr/>
          <p:nvPr/>
        </p:nvSpPr>
        <p:spPr>
          <a:xfrm>
            <a:off x="2371520" y="5303961"/>
            <a:ext cx="7285849" cy="13876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tập đọc tiết học trước mình đã học là bài gì ? ( có 10 chữ cái 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0" name="SO 1">
            <a:extLst>
              <a:ext uri="{FF2B5EF4-FFF2-40B4-BE49-F238E27FC236}">
                <a16:creationId xmlns:a16="http://schemas.microsoft.com/office/drawing/2014/main" id="{F2BED30E-C746-445F-A8AA-37E6E4F833EE}"/>
              </a:ext>
            </a:extLst>
          </p:cNvPr>
          <p:cNvSpPr/>
          <p:nvPr/>
        </p:nvSpPr>
        <p:spPr>
          <a:xfrm>
            <a:off x="2528710" y="1172028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1" name="BANG CAU HOI 1">
            <a:extLst>
              <a:ext uri="{FF2B5EF4-FFF2-40B4-BE49-F238E27FC236}">
                <a16:creationId xmlns:a16="http://schemas.microsoft.com/office/drawing/2014/main" id="{B79F9C9C-3C3A-440D-B630-7B7D64A9E4B4}"/>
              </a:ext>
            </a:extLst>
          </p:cNvPr>
          <p:cNvSpPr/>
          <p:nvPr/>
        </p:nvSpPr>
        <p:spPr>
          <a:xfrm>
            <a:off x="2372139" y="5311468"/>
            <a:ext cx="7285849" cy="138767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gì thân mình to, tai như cái quạt, chân đi huỳnh huỵch.</a:t>
            </a:r>
            <a:r>
              <a:rPr kumimoji="0" lang="vi-VN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Là con gì?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có 6 chữ cái 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2" name="SO 1">
            <a:extLst>
              <a:ext uri="{FF2B5EF4-FFF2-40B4-BE49-F238E27FC236}">
                <a16:creationId xmlns:a16="http://schemas.microsoft.com/office/drawing/2014/main" id="{0970656C-67BD-4901-83D0-1F3A608FD718}"/>
              </a:ext>
            </a:extLst>
          </p:cNvPr>
          <p:cNvSpPr/>
          <p:nvPr/>
        </p:nvSpPr>
        <p:spPr>
          <a:xfrm>
            <a:off x="2528710" y="1624390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3" name="BANG CAU HOI 1">
            <a:extLst>
              <a:ext uri="{FF2B5EF4-FFF2-40B4-BE49-F238E27FC236}">
                <a16:creationId xmlns:a16="http://schemas.microsoft.com/office/drawing/2014/main" id="{B916A3D5-BD7F-45A3-A722-02D2984E0597}"/>
              </a:ext>
            </a:extLst>
          </p:cNvPr>
          <p:cNvSpPr/>
          <p:nvPr/>
        </p:nvSpPr>
        <p:spPr>
          <a:xfrm>
            <a:off x="2068420" y="4762727"/>
            <a:ext cx="7574280" cy="173239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Ai muốn chân sạch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Thì dùng đến tôi.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Nhưng phải một đôi.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Đôi gì thế nhỉ ? ( 6 chữ cái)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" name="SO 1">
            <a:extLst>
              <a:ext uri="{FF2B5EF4-FFF2-40B4-BE49-F238E27FC236}">
                <a16:creationId xmlns:a16="http://schemas.microsoft.com/office/drawing/2014/main" id="{C3EC66DA-84E1-4938-897D-BD3F0D17E705}"/>
              </a:ext>
            </a:extLst>
          </p:cNvPr>
          <p:cNvSpPr/>
          <p:nvPr/>
        </p:nvSpPr>
        <p:spPr>
          <a:xfrm>
            <a:off x="2528710" y="2076752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BANG CAU HOI 1">
            <a:extLst>
              <a:ext uri="{FF2B5EF4-FFF2-40B4-BE49-F238E27FC236}">
                <a16:creationId xmlns:a16="http://schemas.microsoft.com/office/drawing/2014/main" id="{6DE29ED1-0003-4037-B602-77841B56ADE2}"/>
              </a:ext>
            </a:extLst>
          </p:cNvPr>
          <p:cNvSpPr/>
          <p:nvPr/>
        </p:nvSpPr>
        <p:spPr>
          <a:xfrm>
            <a:off x="2054369" y="4756355"/>
            <a:ext cx="7574280" cy="1772650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</a:t>
            </a:r>
            <a:r>
              <a:rPr kumimoji="0" lang="vi-VN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gì ngày tháng tảo tần, giúp bà đi khắp xóm làng gần xa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. Là cây gì ?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( 6 chữ cái 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6" name="SO 1">
            <a:extLst>
              <a:ext uri="{FF2B5EF4-FFF2-40B4-BE49-F238E27FC236}">
                <a16:creationId xmlns:a16="http://schemas.microsoft.com/office/drawing/2014/main" id="{63895922-D5C1-4B7D-8043-13A4126A76E8}"/>
              </a:ext>
            </a:extLst>
          </p:cNvPr>
          <p:cNvSpPr/>
          <p:nvPr/>
        </p:nvSpPr>
        <p:spPr>
          <a:xfrm>
            <a:off x="2528710" y="2529114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7" name="BANG CAU HOI 1">
            <a:extLst>
              <a:ext uri="{FF2B5EF4-FFF2-40B4-BE49-F238E27FC236}">
                <a16:creationId xmlns:a16="http://schemas.microsoft.com/office/drawing/2014/main" id="{E7ED691B-D159-4B9B-B3D2-1FA7C55D535A}"/>
              </a:ext>
            </a:extLst>
          </p:cNvPr>
          <p:cNvSpPr/>
          <p:nvPr/>
        </p:nvSpPr>
        <p:spPr>
          <a:xfrm>
            <a:off x="2082470" y="4824074"/>
            <a:ext cx="7574280" cy="1761707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Thân em xưa ở bụi tre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Mùa đông xếp lại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hè nở ra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                                    Là cái gì?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( 8 chữ cái 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8" name="SO 1">
            <a:extLst>
              <a:ext uri="{FF2B5EF4-FFF2-40B4-BE49-F238E27FC236}">
                <a16:creationId xmlns:a16="http://schemas.microsoft.com/office/drawing/2014/main" id="{CEDC9A2D-DAA5-43E2-A76D-C564F0E8B94E}"/>
              </a:ext>
            </a:extLst>
          </p:cNvPr>
          <p:cNvSpPr/>
          <p:nvPr/>
        </p:nvSpPr>
        <p:spPr>
          <a:xfrm>
            <a:off x="2528710" y="2981476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9" name="BANG CAU HOI 1">
            <a:extLst>
              <a:ext uri="{FF2B5EF4-FFF2-40B4-BE49-F238E27FC236}">
                <a16:creationId xmlns:a16="http://schemas.microsoft.com/office/drawing/2014/main" id="{5AAE2EE3-69E5-4845-9FC6-A7546296C03D}"/>
              </a:ext>
            </a:extLst>
          </p:cNvPr>
          <p:cNvSpPr/>
          <p:nvPr/>
        </p:nvSpPr>
        <p:spPr>
          <a:xfrm>
            <a:off x="1983266" y="4796472"/>
            <a:ext cx="7574280" cy="2028898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gì nhỏ bé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Mà hát khỏe ghê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Suốt cả mùa hè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Râm ran hợp xướng.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noProof="0">
                <a:solidFill>
                  <a:srgbClr val="002060"/>
                </a:solidFill>
                <a:latin typeface="Times New Roman" panose="02020603050405020304" pitchFamily="18" charset="0"/>
              </a:rPr>
              <a:t>Là con gì?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( 5 chữ cái ) 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0" name="SO 1">
            <a:extLst>
              <a:ext uri="{FF2B5EF4-FFF2-40B4-BE49-F238E27FC236}">
                <a16:creationId xmlns:a16="http://schemas.microsoft.com/office/drawing/2014/main" id="{C330CD48-2972-406A-A55E-AA3CFBDEED5C}"/>
              </a:ext>
            </a:extLst>
          </p:cNvPr>
          <p:cNvSpPr/>
          <p:nvPr/>
        </p:nvSpPr>
        <p:spPr>
          <a:xfrm>
            <a:off x="2528711" y="3433838"/>
            <a:ext cx="457199" cy="457201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BANG CAU HOI 1">
            <a:extLst>
              <a:ext uri="{FF2B5EF4-FFF2-40B4-BE49-F238E27FC236}">
                <a16:creationId xmlns:a16="http://schemas.microsoft.com/office/drawing/2014/main" id="{0D535C26-77D9-4C00-8DD4-5028093B44F7}"/>
              </a:ext>
            </a:extLst>
          </p:cNvPr>
          <p:cNvSpPr/>
          <p:nvPr/>
        </p:nvSpPr>
        <p:spPr>
          <a:xfrm>
            <a:off x="2125457" y="4771766"/>
            <a:ext cx="7420908" cy="2052858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 đuôi vuông vắn như nhau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 chia nhiều đốt rất mau rất đều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 tình chân thật đáng yêu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Muốn biết dài ngắn mọi điều có 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Là cái gì?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( 7 chữ cái)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2" name="SO 1">
            <a:extLst>
              <a:ext uri="{FF2B5EF4-FFF2-40B4-BE49-F238E27FC236}">
                <a16:creationId xmlns:a16="http://schemas.microsoft.com/office/drawing/2014/main" id="{9D45CB5C-9F84-4CC9-ABFE-85496C09F7D9}"/>
              </a:ext>
            </a:extLst>
          </p:cNvPr>
          <p:cNvSpPr/>
          <p:nvPr/>
        </p:nvSpPr>
        <p:spPr>
          <a:xfrm>
            <a:off x="2528710" y="3886203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3" name="BANG CAU HOI 1">
            <a:extLst>
              <a:ext uri="{FF2B5EF4-FFF2-40B4-BE49-F238E27FC236}">
                <a16:creationId xmlns:a16="http://schemas.microsoft.com/office/drawing/2014/main" id="{09D3C4C0-950E-453A-BA56-5E5391C4425F}"/>
              </a:ext>
            </a:extLst>
          </p:cNvPr>
          <p:cNvSpPr/>
          <p:nvPr/>
        </p:nvSpPr>
        <p:spPr>
          <a:xfrm>
            <a:off x="2067801" y="4755837"/>
            <a:ext cx="7574280" cy="2133698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 có quả, chẳng có cây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 mà có hạt rụng đầy nơi nơi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Cỏ cây thấy rụng thì vui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Loài vật thấy rụng kiếm nơi ẩn mình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</a:rPr>
              <a:t>Đố là gì ?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(3 chữ cái )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34" name="Table 4">
            <a:extLst>
              <a:ext uri="{FF2B5EF4-FFF2-40B4-BE49-F238E27FC236}">
                <a16:creationId xmlns:a16="http://schemas.microsoft.com/office/drawing/2014/main" id="{A52F0292-1928-4695-8C1C-4FACC5D6AAAA}"/>
              </a:ext>
            </a:extLst>
          </p:cNvPr>
          <p:cNvGraphicFramePr>
            <a:graphicFrameLocks noGrp="1"/>
          </p:cNvGraphicFramePr>
          <p:nvPr/>
        </p:nvGraphicFramePr>
        <p:xfrm>
          <a:off x="5870229" y="719665"/>
          <a:ext cx="4572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90815154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4545845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2463306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04078006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202959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950479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7392893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984339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24629129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97778362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332807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843B157-E8BE-4038-8154-A03968997EB0}"/>
              </a:ext>
            </a:extLst>
          </p:cNvPr>
          <p:cNvGraphicFramePr>
            <a:graphicFrameLocks noGrp="1"/>
          </p:cNvGraphicFramePr>
          <p:nvPr/>
        </p:nvGraphicFramePr>
        <p:xfrm>
          <a:off x="4498629" y="117686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E3769CF-4DA3-43DD-A258-CDDCAFC9631C}"/>
              </a:ext>
            </a:extLst>
          </p:cNvPr>
          <p:cNvGraphicFramePr>
            <a:graphicFrameLocks noGrp="1"/>
          </p:cNvGraphicFramePr>
          <p:nvPr/>
        </p:nvGraphicFramePr>
        <p:xfrm>
          <a:off x="5413029" y="163406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82E340FD-158D-48FA-925B-127815A6645D}"/>
              </a:ext>
            </a:extLst>
          </p:cNvPr>
          <p:cNvGraphicFramePr>
            <a:graphicFrameLocks noGrp="1"/>
          </p:cNvGraphicFramePr>
          <p:nvPr/>
        </p:nvGraphicFramePr>
        <p:xfrm>
          <a:off x="4958651" y="2091265"/>
          <a:ext cx="27432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EA720FA3-AD48-4930-B6C3-5DB4E74BCC3F}"/>
              </a:ext>
            </a:extLst>
          </p:cNvPr>
          <p:cNvGraphicFramePr>
            <a:graphicFrameLocks noGrp="1"/>
          </p:cNvGraphicFramePr>
          <p:nvPr/>
        </p:nvGraphicFramePr>
        <p:xfrm>
          <a:off x="3584229" y="2548465"/>
          <a:ext cx="3657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275426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34968912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26153190-AD8F-4A88-9572-A1B3880959F2}"/>
              </a:ext>
            </a:extLst>
          </p:cNvPr>
          <p:cNvGraphicFramePr>
            <a:graphicFrameLocks noGrp="1"/>
          </p:cNvGraphicFramePr>
          <p:nvPr/>
        </p:nvGraphicFramePr>
        <p:xfrm>
          <a:off x="5870229" y="3005665"/>
          <a:ext cx="228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93B37471-AC70-4446-875E-0E31AFEB9B8F}"/>
              </a:ext>
            </a:extLst>
          </p:cNvPr>
          <p:cNvGraphicFramePr>
            <a:graphicFrameLocks noGrp="1"/>
          </p:cNvGraphicFramePr>
          <p:nvPr/>
        </p:nvGraphicFramePr>
        <p:xfrm>
          <a:off x="5413029" y="3462865"/>
          <a:ext cx="32004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88365649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73632178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1047749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86275426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4A292274-9AE9-4D25-85E7-481336F47E68}"/>
              </a:ext>
            </a:extLst>
          </p:cNvPr>
          <p:cNvGraphicFramePr>
            <a:graphicFrameLocks noGrp="1"/>
          </p:cNvGraphicFramePr>
          <p:nvPr/>
        </p:nvGraphicFramePr>
        <p:xfrm>
          <a:off x="6784629" y="3920065"/>
          <a:ext cx="13716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127496834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11658869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92181254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211486"/>
                  </a:ext>
                </a:extLst>
              </a:tr>
            </a:tbl>
          </a:graphicData>
        </a:graphic>
      </p:graphicFrame>
      <p:sp>
        <p:nvSpPr>
          <p:cNvPr id="52" name="SO 1">
            <a:hlinkClick r:id="rId10" action="ppaction://hlinksldjump"/>
            <a:extLst>
              <a:ext uri="{FF2B5EF4-FFF2-40B4-BE49-F238E27FC236}">
                <a16:creationId xmlns:a16="http://schemas.microsoft.com/office/drawing/2014/main" id="{9FB45103-271E-485E-9E73-2AD7214EB236}"/>
              </a:ext>
            </a:extLst>
          </p:cNvPr>
          <p:cNvSpPr/>
          <p:nvPr/>
        </p:nvSpPr>
        <p:spPr>
          <a:xfrm>
            <a:off x="6784629" y="166369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BD8FA2A-9C85-4DDA-9871-FE5C46F04EA9}"/>
              </a:ext>
            </a:extLst>
          </p:cNvPr>
          <p:cNvSpPr/>
          <p:nvPr/>
        </p:nvSpPr>
        <p:spPr>
          <a:xfrm>
            <a:off x="248968" y="54822"/>
            <a:ext cx="4254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Ô</a:t>
            </a:r>
            <a:r>
              <a:rPr kumimoji="0" lang="vi-VN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chữ bí</a:t>
            </a:r>
            <a:r>
              <a:rPr kumimoji="0" lang="vi-VN" sz="5400" b="1" i="0" u="none" strike="noStrike" kern="1200" cap="none" spc="0" normalizeH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mật</a:t>
            </a:r>
            <a:r>
              <a:rPr kumimoji="0" lang="vi-VN" sz="54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HP-001" panose="020B0603050302020204" pitchFamily="34" charset="0"/>
              <a:ea typeface="+mn-ea"/>
              <a:cs typeface="+mn-cs"/>
            </a:endParaRPr>
          </a:p>
        </p:txBody>
      </p:sp>
      <p:sp>
        <p:nvSpPr>
          <p:cNvPr id="62" name="Text Box 24">
            <a:extLst>
              <a:ext uri="{FF2B5EF4-FFF2-40B4-BE49-F238E27FC236}">
                <a16:creationId xmlns:a16="http://schemas.microsoft.com/office/drawing/2014/main" id="{E91A9C69-DE9D-40BE-B67C-5E4C12B49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9017" y="4249538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b="1"/>
          </a:p>
        </p:txBody>
      </p:sp>
      <p:pic>
        <p:nvPicPr>
          <p:cNvPr id="2" name="so beautiful">
            <a:hlinkClick r:id="" action="ppaction://media"/>
            <a:extLst>
              <a:ext uri="{FF2B5EF4-FFF2-40B4-BE49-F238E27FC236}">
                <a16:creationId xmlns:a16="http://schemas.microsoft.com/office/drawing/2014/main" id="{D629B9CA-304E-4282-BF52-FCDAE8C27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0253" y="1319590"/>
            <a:ext cx="609600" cy="609600"/>
          </a:xfrm>
          <a:prstGeom prst="rect">
            <a:avLst/>
          </a:prstGeom>
        </p:spPr>
      </p:pic>
      <p:pic>
        <p:nvPicPr>
          <p:cNvPr id="61" name="Picture 115" descr="ALRMCLOK">
            <a:extLst>
              <a:ext uri="{FF2B5EF4-FFF2-40B4-BE49-F238E27FC236}">
                <a16:creationId xmlns:a16="http://schemas.microsoft.com/office/drawing/2014/main" id="{FABCFBA9-DE18-4ED4-A19D-24AD8BB4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446" y="548639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Oval 176">
            <a:extLst>
              <a:ext uri="{FF2B5EF4-FFF2-40B4-BE49-F238E27FC236}">
                <a16:creationId xmlns:a16="http://schemas.microsoft.com/office/drawing/2014/main" id="{3D4E25AC-7DDF-411C-A18D-DD301C67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882" y="5881434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4" name="Oval 176">
            <a:extLst>
              <a:ext uri="{FF2B5EF4-FFF2-40B4-BE49-F238E27FC236}">
                <a16:creationId xmlns:a16="http://schemas.microsoft.com/office/drawing/2014/main" id="{8E0006D8-55B0-45A7-8A8E-2DE637B8B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882" y="5881434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5" name="Oval 176">
            <a:extLst>
              <a:ext uri="{FF2B5EF4-FFF2-40B4-BE49-F238E27FC236}">
                <a16:creationId xmlns:a16="http://schemas.microsoft.com/office/drawing/2014/main" id="{6A5FF6D2-D032-4450-AD6A-EAA6E29FB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882" y="5881434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6" name="Oval 176">
            <a:extLst>
              <a:ext uri="{FF2B5EF4-FFF2-40B4-BE49-F238E27FC236}">
                <a16:creationId xmlns:a16="http://schemas.microsoft.com/office/drawing/2014/main" id="{5C227042-6CFA-4FCD-AE98-4E9AEAC3D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882" y="5863387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Oval 176">
            <a:extLst>
              <a:ext uri="{FF2B5EF4-FFF2-40B4-BE49-F238E27FC236}">
                <a16:creationId xmlns:a16="http://schemas.microsoft.com/office/drawing/2014/main" id="{DC36EA38-888D-4E1F-8A2C-F2E4C4940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882" y="58562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Oval 176">
            <a:extLst>
              <a:ext uri="{FF2B5EF4-FFF2-40B4-BE49-F238E27FC236}">
                <a16:creationId xmlns:a16="http://schemas.microsoft.com/office/drawing/2014/main" id="{622737CF-62C7-4A00-BBE9-49F8B6C35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882" y="5861382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Oval 176">
            <a:extLst>
              <a:ext uri="{FF2B5EF4-FFF2-40B4-BE49-F238E27FC236}">
                <a16:creationId xmlns:a16="http://schemas.microsoft.com/office/drawing/2014/main" id="{BE63D426-CA0D-4D12-9619-57F5BA4BD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2777" y="58562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Oval 176">
            <a:extLst>
              <a:ext uri="{FF2B5EF4-FFF2-40B4-BE49-F238E27FC236}">
                <a16:creationId xmlns:a16="http://schemas.microsoft.com/office/drawing/2014/main" id="{86767C70-400F-4487-9A30-3C2D7AEBC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2777" y="58704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Oval 176">
            <a:extLst>
              <a:ext uri="{FF2B5EF4-FFF2-40B4-BE49-F238E27FC236}">
                <a16:creationId xmlns:a16="http://schemas.microsoft.com/office/drawing/2014/main" id="{21EA896D-0D1B-448D-B7CC-7390F6DFE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6555" y="58754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Oval 176">
            <a:extLst>
              <a:ext uri="{FF2B5EF4-FFF2-40B4-BE49-F238E27FC236}">
                <a16:creationId xmlns:a16="http://schemas.microsoft.com/office/drawing/2014/main" id="{865EDB59-CD21-4780-8960-EC5D3F795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450" y="586332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Oval 176">
            <a:extLst>
              <a:ext uri="{FF2B5EF4-FFF2-40B4-BE49-F238E27FC236}">
                <a16:creationId xmlns:a16="http://schemas.microsoft.com/office/drawing/2014/main" id="{9C3DB7DC-6B14-4A45-AADA-FC593B91F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450" y="584534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883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48148E-6 L 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3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5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>
                <p:cTn id="2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3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6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9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440351" y="4466626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1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11561" y="4057646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73447" y="1746263"/>
              <a:ext cx="61908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L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08171" y="4410475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39864" y="2065001"/>
              <a:ext cx="77457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Ớ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90140" y="4346547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874776" y="2037422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P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54332" y="4184213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80314" y="4195852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402064" y="4232179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880989">
            <a:off x="9479766" y="459079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880061-AA94-4429-9CA5-2CB54F23334C}"/>
              </a:ext>
            </a:extLst>
          </p:cNvPr>
          <p:cNvSpPr txBox="1"/>
          <p:nvPr/>
        </p:nvSpPr>
        <p:spPr>
          <a:xfrm>
            <a:off x="3017372" y="681524"/>
            <a:ext cx="6339412" cy="724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 w="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UÛY BAN NHAÂN DAÂN QUAÄN 12</a:t>
            </a:r>
          </a:p>
          <a:p>
            <a:pPr algn="ctr"/>
            <a:r>
              <a:rPr lang="en-US" sz="2000">
                <a:ln w="0">
                  <a:solidFill>
                    <a:schemeClr val="bg1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NI-Avo" pitchFamily="2" charset="0"/>
              </a:rPr>
              <a:t>TRÖÔØNG TIEÅU HOÏC NGUYEÃN DU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F1A844-DE11-4E3C-8247-BD278797A261}"/>
              </a:ext>
            </a:extLst>
          </p:cNvPr>
          <p:cNvSpPr/>
          <p:nvPr/>
        </p:nvSpPr>
        <p:spPr>
          <a:xfrm>
            <a:off x="3783724" y="1612579"/>
            <a:ext cx="46372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FFFF00"/>
                </a:solidFill>
                <a:latin typeface="HP001 5 hàng" panose="020B0603050302020204" pitchFamily="34" charset="0"/>
              </a:rPr>
              <a:t>Môn:</a:t>
            </a:r>
            <a:r>
              <a:rPr lang="vi-VN" sz="4000" b="1">
                <a:ln/>
                <a:solidFill>
                  <a:srgbClr val="FFFF00"/>
                </a:solidFill>
                <a:latin typeface="HP001 5 hàng" panose="020B0603050302020204" pitchFamily="34" charset="0"/>
              </a:rPr>
              <a:t> Tập đọc</a:t>
            </a:r>
            <a:endParaRPr lang="en-US" sz="4000" b="1" cap="none" spc="0">
              <a:ln/>
              <a:solidFill>
                <a:srgbClr val="FFFF00"/>
              </a:solidFill>
              <a:effectLst/>
              <a:latin typeface="HP001 5 hàng" panose="020B06030503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98B173-F87F-47D2-91BF-00A6610738F2}"/>
              </a:ext>
            </a:extLst>
          </p:cNvPr>
          <p:cNvSpPr/>
          <p:nvPr/>
        </p:nvSpPr>
        <p:spPr>
          <a:xfrm>
            <a:off x="1316544" y="2759109"/>
            <a:ext cx="937530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/>
                <a:solidFill>
                  <a:schemeClr val="accent4"/>
                </a:solidFill>
                <a:latin typeface="HP001 5 hàng" panose="020B0603050302020204" pitchFamily="34" charset="0"/>
              </a:rPr>
              <a:t>Bài: </a:t>
            </a:r>
            <a:r>
              <a:rPr lang="vi-VN" sz="8000" b="1">
                <a:ln/>
                <a:solidFill>
                  <a:srgbClr val="FF0000"/>
                </a:solidFill>
                <a:latin typeface="HP001 4 hàng" panose="020B0603050302020204" pitchFamily="34" charset="0"/>
              </a:rPr>
              <a:t>Ai dậy sớm</a:t>
            </a:r>
            <a:endParaRPr lang="en-US" sz="4800" b="1">
              <a:ln/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endParaRPr lang="en-US" sz="4800" b="1" cap="none" spc="0">
              <a:ln/>
              <a:solidFill>
                <a:srgbClr val="FF0000"/>
              </a:solidFill>
              <a:effectLst/>
              <a:latin typeface="HP001 5 hàng" panose="020B06030503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B37848A-51BA-4DE1-94DD-A79863AE7ED7}"/>
              </a:ext>
            </a:extLst>
          </p:cNvPr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5400" b="1" cap="none" spc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3C838E-38E6-40F8-A9D4-2BDAD1885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3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432" y="1383741"/>
            <a:ext cx="8934013" cy="1522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6100" y="2801862"/>
            <a:ext cx="8648294" cy="1473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654" y="4180485"/>
            <a:ext cx="8648295" cy="14734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108116" y="1569868"/>
            <a:ext cx="839031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vi-VN" sz="2800">
                <a:latin typeface="VNI-Avo" pitchFamily="2" charset="0"/>
              </a:rPr>
              <a:t>- </a:t>
            </a:r>
            <a:r>
              <a:rPr lang="en-US" sz="2800">
                <a:latin typeface="VNI-Avo" pitchFamily="2" charset="0"/>
              </a:rPr>
              <a:t>Ñoïc trôn caû baøi, phaùt aâm ñuùng caùc töø ngöõ:</a:t>
            </a:r>
            <a:r>
              <a:rPr lang="vi-VN" sz="2800">
                <a:latin typeface="VNI-Avo" pitchFamily="2" charset="0"/>
              </a:rPr>
              <a:t> daäy sôùm, ra vöôøn, leân ñoài , ñaát trôøi , chôø ñoùn. </a:t>
            </a:r>
            <a:endParaRPr lang="zh-CN" altLang="en-US" sz="2400" dirty="0">
              <a:solidFill>
                <a:srgbClr val="FFFFFF"/>
              </a:solidFill>
              <a:latin typeface="VNI-Avo" pitchFamily="2" charset="0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3609369" y="2951946"/>
            <a:ext cx="8207076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vi-VN" sz="2800">
                <a:latin typeface="VNI-Avo" pitchFamily="2" charset="0"/>
              </a:rPr>
              <a:t>- </a:t>
            </a:r>
            <a:r>
              <a:rPr lang="en-US" sz="2800">
                <a:latin typeface="VNI-Avo" pitchFamily="2" charset="0"/>
              </a:rPr>
              <a:t>Hieåu caùc töø ngöõ trong baøi:</a:t>
            </a:r>
            <a:r>
              <a:rPr lang="vi-VN" sz="2800">
                <a:latin typeface="VNI-Avo" pitchFamily="2" charset="0"/>
              </a:rPr>
              <a:t> vöøng ñoâng, ñaát trôøi,...</a:t>
            </a:r>
            <a:endParaRPr lang="zh-CN" altLang="en-US" sz="2400" dirty="0">
              <a:solidFill>
                <a:srgbClr val="FFFF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3984924" y="4334025"/>
            <a:ext cx="8315111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 fontAlgn="base">
              <a:spcBef>
                <a:spcPct val="50000"/>
              </a:spcBef>
              <a:spcAft>
                <a:spcPct val="0"/>
              </a:spcAft>
            </a:pPr>
            <a:r>
              <a:rPr lang="vi-VN" altLang="zh-CN" sz="2800">
                <a:latin typeface="VNI-Avo" pitchFamily="2" charset="0"/>
                <a:ea typeface="黑体" panose="02010609060101010101" pitchFamily="2" charset="-122"/>
              </a:rPr>
              <a:t>- Bieát caûnh buoåi saùng raát ñeïp. Ai daäy sôùm môùi thaáy ñöôïc caûnh ñeïp aáy.</a:t>
            </a:r>
            <a:endParaRPr lang="zh-CN" altLang="en-US" sz="2800" dirty="0">
              <a:latin typeface="VNI-Avo" pitchFamily="2" charset="0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709" y="15777"/>
            <a:ext cx="4059568" cy="17096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849B2D-F71A-4A1C-93E8-669E6E3E215F}"/>
              </a:ext>
            </a:extLst>
          </p:cNvPr>
          <p:cNvSpPr txBox="1"/>
          <p:nvPr/>
        </p:nvSpPr>
        <p:spPr>
          <a:xfrm>
            <a:off x="865701" y="485864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VNI-Avo" pitchFamily="2" charset="0"/>
              </a:rPr>
              <a:t>MUÏC TIEÂU :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u diem Thien nhien dat nuoc7">
            <a:extLst>
              <a:ext uri="{FF2B5EF4-FFF2-40B4-BE49-F238E27FC236}">
                <a16:creationId xmlns:a16="http://schemas.microsoft.com/office/drawing/2014/main" id="{F8DF52CD-C156-4587-A01B-66E16031C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49" y="239151"/>
            <a:ext cx="4741516" cy="618458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F94A2-78C3-4DFC-AA74-C8FD6C038235}"/>
              </a:ext>
            </a:extLst>
          </p:cNvPr>
          <p:cNvSpPr txBox="1"/>
          <p:nvPr/>
        </p:nvSpPr>
        <p:spPr>
          <a:xfrm>
            <a:off x="2807668" y="0"/>
            <a:ext cx="3235181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pPr algn="ctr"/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( Trích )</a:t>
            </a:r>
          </a:p>
          <a:p>
            <a:pPr algn="ctr"/>
            <a:endParaRPr lang="vi-VN" sz="2400" b="1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Ai daäy sôùm 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Böôùc ra vöôøn,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Hoa ngaùt höông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400" b="1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Ñi ra ñoàng,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Coù vöøng ñoâng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400" b="1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Chaïy leân ñoài, 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Coù ñaát trôøi</a:t>
            </a:r>
          </a:p>
          <a:p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pPr algn="r"/>
            <a:r>
              <a:rPr lang="vi-VN" sz="24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Voõ Quaûng</a:t>
            </a:r>
          </a:p>
          <a:p>
            <a:endParaRPr lang="vi-VN" sz="2400" b="1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rgbClr val="FF0000"/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pic>
        <p:nvPicPr>
          <p:cNvPr id="6" name="图片 13">
            <a:extLst>
              <a:ext uri="{FF2B5EF4-FFF2-40B4-BE49-F238E27FC236}">
                <a16:creationId xmlns:a16="http://schemas.microsoft.com/office/drawing/2014/main" id="{7C9A6120-2515-4B69-B45B-7D83D88EFA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8160"/>
            <a:ext cx="2289840" cy="228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1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6" y="215408"/>
            <a:ext cx="882495" cy="15831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17" y="3322337"/>
            <a:ext cx="1302179" cy="14493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471" y="4717040"/>
            <a:ext cx="436104" cy="4503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7" y="2374912"/>
            <a:ext cx="418894" cy="381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5162" y="2478141"/>
            <a:ext cx="896134" cy="22186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9180" y="1708204"/>
            <a:ext cx="496492" cy="582380"/>
          </a:xfrm>
          <a:prstGeom prst="rect">
            <a:avLst/>
          </a:prstGeom>
        </p:spPr>
      </p:pic>
      <p:grpSp>
        <p:nvGrpSpPr>
          <p:cNvPr id="16" name="Group 4"/>
          <p:cNvGrpSpPr>
            <a:grpSpLocks noChangeAspect="1"/>
          </p:cNvGrpSpPr>
          <p:nvPr/>
        </p:nvGrpSpPr>
        <p:grpSpPr bwMode="auto">
          <a:xfrm>
            <a:off x="125989" y="5332905"/>
            <a:ext cx="1157287" cy="1309687"/>
            <a:chOff x="6191" y="815"/>
            <a:chExt cx="729" cy="825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191" y="815"/>
              <a:ext cx="729" cy="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6178" y="776"/>
              <a:ext cx="742" cy="731"/>
            </a:xfrm>
            <a:custGeom>
              <a:avLst/>
              <a:gdLst>
                <a:gd name="T0" fmla="*/ 159 w 229"/>
                <a:gd name="T1" fmla="*/ 23 h 226"/>
                <a:gd name="T2" fmla="*/ 26 w 229"/>
                <a:gd name="T3" fmla="*/ 61 h 226"/>
                <a:gd name="T4" fmla="*/ 56 w 229"/>
                <a:gd name="T5" fmla="*/ 197 h 226"/>
                <a:gd name="T6" fmla="*/ 195 w 229"/>
                <a:gd name="T7" fmla="*/ 172 h 226"/>
                <a:gd name="T8" fmla="*/ 159 w 229"/>
                <a:gd name="T9" fmla="*/ 23 h 226"/>
                <a:gd name="T10" fmla="*/ 153 w 229"/>
                <a:gd name="T11" fmla="*/ 33 h 226"/>
                <a:gd name="T12" fmla="*/ 188 w 229"/>
                <a:gd name="T13" fmla="*/ 161 h 226"/>
                <a:gd name="T14" fmla="*/ 62 w 229"/>
                <a:gd name="T15" fmla="*/ 187 h 226"/>
                <a:gd name="T16" fmla="*/ 34 w 229"/>
                <a:gd name="T17" fmla="*/ 72 h 226"/>
                <a:gd name="T18" fmla="*/ 153 w 229"/>
                <a:gd name="T19" fmla="*/ 33 h 226"/>
                <a:gd name="T20" fmla="*/ 159 w 229"/>
                <a:gd name="T21" fmla="*/ 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9" h="226">
                  <a:moveTo>
                    <a:pt x="159" y="23"/>
                  </a:moveTo>
                  <a:cubicBezTo>
                    <a:pt x="107" y="0"/>
                    <a:pt x="56" y="8"/>
                    <a:pt x="26" y="61"/>
                  </a:cubicBezTo>
                  <a:cubicBezTo>
                    <a:pt x="0" y="107"/>
                    <a:pt x="11" y="168"/>
                    <a:pt x="56" y="197"/>
                  </a:cubicBezTo>
                  <a:cubicBezTo>
                    <a:pt x="100" y="226"/>
                    <a:pt x="164" y="213"/>
                    <a:pt x="195" y="172"/>
                  </a:cubicBezTo>
                  <a:cubicBezTo>
                    <a:pt x="229" y="128"/>
                    <a:pt x="212" y="46"/>
                    <a:pt x="159" y="23"/>
                  </a:cubicBezTo>
                  <a:cubicBezTo>
                    <a:pt x="152" y="20"/>
                    <a:pt x="146" y="30"/>
                    <a:pt x="153" y="33"/>
                  </a:cubicBezTo>
                  <a:cubicBezTo>
                    <a:pt x="200" y="54"/>
                    <a:pt x="211" y="120"/>
                    <a:pt x="188" y="161"/>
                  </a:cubicBezTo>
                  <a:cubicBezTo>
                    <a:pt x="163" y="204"/>
                    <a:pt x="102" y="209"/>
                    <a:pt x="62" y="187"/>
                  </a:cubicBezTo>
                  <a:cubicBezTo>
                    <a:pt x="22" y="164"/>
                    <a:pt x="17" y="110"/>
                    <a:pt x="34" y="72"/>
                  </a:cubicBezTo>
                  <a:cubicBezTo>
                    <a:pt x="57" y="21"/>
                    <a:pt x="106" y="13"/>
                    <a:pt x="153" y="33"/>
                  </a:cubicBezTo>
                  <a:cubicBezTo>
                    <a:pt x="160" y="37"/>
                    <a:pt x="166" y="26"/>
                    <a:pt x="159" y="23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6233" y="802"/>
              <a:ext cx="684" cy="725"/>
            </a:xfrm>
            <a:custGeom>
              <a:avLst/>
              <a:gdLst>
                <a:gd name="T0" fmla="*/ 160 w 211"/>
                <a:gd name="T1" fmla="*/ 14 h 224"/>
                <a:gd name="T2" fmla="*/ 199 w 211"/>
                <a:gd name="T3" fmla="*/ 98 h 224"/>
                <a:gd name="T4" fmla="*/ 169 w 211"/>
                <a:gd name="T5" fmla="*/ 180 h 224"/>
                <a:gd name="T6" fmla="*/ 94 w 211"/>
                <a:gd name="T7" fmla="*/ 210 h 224"/>
                <a:gd name="T8" fmla="*/ 13 w 211"/>
                <a:gd name="T9" fmla="*/ 169 h 224"/>
                <a:gd name="T10" fmla="*/ 5 w 211"/>
                <a:gd name="T11" fmla="*/ 178 h 224"/>
                <a:gd name="T12" fmla="*/ 94 w 211"/>
                <a:gd name="T13" fmla="*/ 222 h 224"/>
                <a:gd name="T14" fmla="*/ 178 w 211"/>
                <a:gd name="T15" fmla="*/ 189 h 224"/>
                <a:gd name="T16" fmla="*/ 211 w 211"/>
                <a:gd name="T17" fmla="*/ 98 h 224"/>
                <a:gd name="T18" fmla="*/ 168 w 211"/>
                <a:gd name="T19" fmla="*/ 6 h 224"/>
                <a:gd name="T20" fmla="*/ 160 w 211"/>
                <a:gd name="T21" fmla="*/ 1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" h="224">
                  <a:moveTo>
                    <a:pt x="160" y="14"/>
                  </a:moveTo>
                  <a:cubicBezTo>
                    <a:pt x="181" y="39"/>
                    <a:pt x="197" y="65"/>
                    <a:pt x="199" y="98"/>
                  </a:cubicBezTo>
                  <a:cubicBezTo>
                    <a:pt x="200" y="127"/>
                    <a:pt x="189" y="159"/>
                    <a:pt x="169" y="180"/>
                  </a:cubicBezTo>
                  <a:cubicBezTo>
                    <a:pt x="150" y="202"/>
                    <a:pt x="122" y="210"/>
                    <a:pt x="94" y="210"/>
                  </a:cubicBezTo>
                  <a:cubicBezTo>
                    <a:pt x="60" y="210"/>
                    <a:pt x="35" y="193"/>
                    <a:pt x="13" y="169"/>
                  </a:cubicBezTo>
                  <a:cubicBezTo>
                    <a:pt x="8" y="164"/>
                    <a:pt x="0" y="172"/>
                    <a:pt x="5" y="178"/>
                  </a:cubicBezTo>
                  <a:cubicBezTo>
                    <a:pt x="30" y="205"/>
                    <a:pt x="56" y="220"/>
                    <a:pt x="94" y="222"/>
                  </a:cubicBezTo>
                  <a:cubicBezTo>
                    <a:pt x="125" y="224"/>
                    <a:pt x="156" y="211"/>
                    <a:pt x="178" y="189"/>
                  </a:cubicBezTo>
                  <a:cubicBezTo>
                    <a:pt x="201" y="166"/>
                    <a:pt x="211" y="130"/>
                    <a:pt x="211" y="98"/>
                  </a:cubicBezTo>
                  <a:cubicBezTo>
                    <a:pt x="211" y="63"/>
                    <a:pt x="190" y="32"/>
                    <a:pt x="168" y="6"/>
                  </a:cubicBezTo>
                  <a:cubicBezTo>
                    <a:pt x="163" y="0"/>
                    <a:pt x="155" y="9"/>
                    <a:pt x="160" y="14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Freeform 7"/>
            <p:cNvSpPr>
              <a:spLocks/>
            </p:cNvSpPr>
            <p:nvPr/>
          </p:nvSpPr>
          <p:spPr bwMode="auto">
            <a:xfrm>
              <a:off x="6314" y="1430"/>
              <a:ext cx="110" cy="113"/>
            </a:xfrm>
            <a:custGeom>
              <a:avLst/>
              <a:gdLst>
                <a:gd name="T0" fmla="*/ 8 w 34"/>
                <a:gd name="T1" fmla="*/ 3 h 35"/>
                <a:gd name="T2" fmla="*/ 1 w 34"/>
                <a:gd name="T3" fmla="*/ 20 h 35"/>
                <a:gd name="T4" fmla="*/ 8 w 34"/>
                <a:gd name="T5" fmla="*/ 33 h 35"/>
                <a:gd name="T6" fmla="*/ 23 w 34"/>
                <a:gd name="T7" fmla="*/ 32 h 35"/>
                <a:gd name="T8" fmla="*/ 33 w 34"/>
                <a:gd name="T9" fmla="*/ 16 h 35"/>
                <a:gd name="T10" fmla="*/ 21 w 34"/>
                <a:gd name="T11" fmla="*/ 13 h 35"/>
                <a:gd name="T12" fmla="*/ 20 w 34"/>
                <a:gd name="T13" fmla="*/ 18 h 35"/>
                <a:gd name="T14" fmla="*/ 19 w 34"/>
                <a:gd name="T15" fmla="*/ 20 h 35"/>
                <a:gd name="T16" fmla="*/ 17 w 34"/>
                <a:gd name="T17" fmla="*/ 22 h 35"/>
                <a:gd name="T18" fmla="*/ 16 w 34"/>
                <a:gd name="T19" fmla="*/ 22 h 35"/>
                <a:gd name="T20" fmla="*/ 15 w 34"/>
                <a:gd name="T21" fmla="*/ 23 h 35"/>
                <a:gd name="T22" fmla="*/ 14 w 34"/>
                <a:gd name="T23" fmla="*/ 22 h 35"/>
                <a:gd name="T24" fmla="*/ 13 w 34"/>
                <a:gd name="T25" fmla="*/ 22 h 35"/>
                <a:gd name="T26" fmla="*/ 14 w 34"/>
                <a:gd name="T27" fmla="*/ 22 h 35"/>
                <a:gd name="T28" fmla="*/ 13 w 34"/>
                <a:gd name="T29" fmla="*/ 22 h 35"/>
                <a:gd name="T30" fmla="*/ 13 w 34"/>
                <a:gd name="T31" fmla="*/ 21 h 35"/>
                <a:gd name="T32" fmla="*/ 13 w 34"/>
                <a:gd name="T33" fmla="*/ 21 h 35"/>
                <a:gd name="T34" fmla="*/ 13 w 34"/>
                <a:gd name="T35" fmla="*/ 20 h 35"/>
                <a:gd name="T36" fmla="*/ 13 w 34"/>
                <a:gd name="T37" fmla="*/ 20 h 35"/>
                <a:gd name="T38" fmla="*/ 13 w 34"/>
                <a:gd name="T39" fmla="*/ 19 h 35"/>
                <a:gd name="T40" fmla="*/ 13 w 34"/>
                <a:gd name="T41" fmla="*/ 19 h 35"/>
                <a:gd name="T42" fmla="*/ 13 w 34"/>
                <a:gd name="T43" fmla="*/ 16 h 35"/>
                <a:gd name="T44" fmla="*/ 14 w 34"/>
                <a:gd name="T45" fmla="*/ 16 h 35"/>
                <a:gd name="T46" fmla="*/ 15 w 34"/>
                <a:gd name="T47" fmla="*/ 14 h 35"/>
                <a:gd name="T48" fmla="*/ 16 w 34"/>
                <a:gd name="T49" fmla="*/ 11 h 35"/>
                <a:gd name="T50" fmla="*/ 16 w 34"/>
                <a:gd name="T51" fmla="*/ 3 h 35"/>
                <a:gd name="T52" fmla="*/ 8 w 34"/>
                <a:gd name="T53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8" y="3"/>
                  </a:moveTo>
                  <a:cubicBezTo>
                    <a:pt x="4" y="8"/>
                    <a:pt x="0" y="14"/>
                    <a:pt x="1" y="20"/>
                  </a:cubicBezTo>
                  <a:cubicBezTo>
                    <a:pt x="1" y="25"/>
                    <a:pt x="3" y="30"/>
                    <a:pt x="8" y="33"/>
                  </a:cubicBezTo>
                  <a:cubicBezTo>
                    <a:pt x="13" y="35"/>
                    <a:pt x="18" y="35"/>
                    <a:pt x="23" y="32"/>
                  </a:cubicBezTo>
                  <a:cubicBezTo>
                    <a:pt x="28" y="29"/>
                    <a:pt x="31" y="23"/>
                    <a:pt x="33" y="16"/>
                  </a:cubicBezTo>
                  <a:cubicBezTo>
                    <a:pt x="34" y="9"/>
                    <a:pt x="23" y="6"/>
                    <a:pt x="21" y="13"/>
                  </a:cubicBezTo>
                  <a:cubicBezTo>
                    <a:pt x="21" y="15"/>
                    <a:pt x="20" y="17"/>
                    <a:pt x="20" y="18"/>
                  </a:cubicBezTo>
                  <a:cubicBezTo>
                    <a:pt x="19" y="19"/>
                    <a:pt x="18" y="21"/>
                    <a:pt x="19" y="20"/>
                  </a:cubicBezTo>
                  <a:cubicBezTo>
                    <a:pt x="18" y="21"/>
                    <a:pt x="17" y="21"/>
                    <a:pt x="17" y="22"/>
                  </a:cubicBezTo>
                  <a:cubicBezTo>
                    <a:pt x="18" y="21"/>
                    <a:pt x="16" y="22"/>
                    <a:pt x="16" y="22"/>
                  </a:cubicBezTo>
                  <a:cubicBezTo>
                    <a:pt x="17" y="22"/>
                    <a:pt x="15" y="22"/>
                    <a:pt x="15" y="23"/>
                  </a:cubicBezTo>
                  <a:cubicBezTo>
                    <a:pt x="17" y="22"/>
                    <a:pt x="15" y="22"/>
                    <a:pt x="14" y="22"/>
                  </a:cubicBezTo>
                  <a:cubicBezTo>
                    <a:pt x="16" y="23"/>
                    <a:pt x="14" y="22"/>
                    <a:pt x="13" y="22"/>
                  </a:cubicBezTo>
                  <a:cubicBezTo>
                    <a:pt x="16" y="23"/>
                    <a:pt x="12" y="21"/>
                    <a:pt x="14" y="22"/>
                  </a:cubicBezTo>
                  <a:cubicBezTo>
                    <a:pt x="13" y="22"/>
                    <a:pt x="12" y="21"/>
                    <a:pt x="13" y="22"/>
                  </a:cubicBezTo>
                  <a:cubicBezTo>
                    <a:pt x="13" y="22"/>
                    <a:pt x="13" y="22"/>
                    <a:pt x="13" y="21"/>
                  </a:cubicBezTo>
                  <a:cubicBezTo>
                    <a:pt x="12" y="20"/>
                    <a:pt x="13" y="23"/>
                    <a:pt x="13" y="21"/>
                  </a:cubicBezTo>
                  <a:cubicBezTo>
                    <a:pt x="13" y="21"/>
                    <a:pt x="13" y="21"/>
                    <a:pt x="13" y="20"/>
                  </a:cubicBezTo>
                  <a:cubicBezTo>
                    <a:pt x="12" y="19"/>
                    <a:pt x="13" y="22"/>
                    <a:pt x="13" y="20"/>
                  </a:cubicBezTo>
                  <a:cubicBezTo>
                    <a:pt x="12" y="20"/>
                    <a:pt x="12" y="20"/>
                    <a:pt x="13" y="19"/>
                  </a:cubicBezTo>
                  <a:cubicBezTo>
                    <a:pt x="13" y="18"/>
                    <a:pt x="12" y="21"/>
                    <a:pt x="13" y="19"/>
                  </a:cubicBezTo>
                  <a:cubicBezTo>
                    <a:pt x="13" y="18"/>
                    <a:pt x="13" y="17"/>
                    <a:pt x="13" y="16"/>
                  </a:cubicBezTo>
                  <a:cubicBezTo>
                    <a:pt x="13" y="17"/>
                    <a:pt x="13" y="17"/>
                    <a:pt x="14" y="16"/>
                  </a:cubicBezTo>
                  <a:cubicBezTo>
                    <a:pt x="14" y="15"/>
                    <a:pt x="14" y="15"/>
                    <a:pt x="15" y="14"/>
                  </a:cubicBezTo>
                  <a:cubicBezTo>
                    <a:pt x="15" y="13"/>
                    <a:pt x="16" y="12"/>
                    <a:pt x="16" y="11"/>
                  </a:cubicBezTo>
                  <a:cubicBezTo>
                    <a:pt x="19" y="9"/>
                    <a:pt x="19" y="5"/>
                    <a:pt x="16" y="3"/>
                  </a:cubicBezTo>
                  <a:cubicBezTo>
                    <a:pt x="14" y="1"/>
                    <a:pt x="10" y="0"/>
                    <a:pt x="8" y="3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auto">
            <a:xfrm>
              <a:off x="6165" y="1443"/>
              <a:ext cx="344" cy="216"/>
            </a:xfrm>
            <a:custGeom>
              <a:avLst/>
              <a:gdLst>
                <a:gd name="T0" fmla="*/ 52 w 106"/>
                <a:gd name="T1" fmla="*/ 7 h 67"/>
                <a:gd name="T2" fmla="*/ 8 w 106"/>
                <a:gd name="T3" fmla="*/ 15 h 67"/>
                <a:gd name="T4" fmla="*/ 38 w 106"/>
                <a:gd name="T5" fmla="*/ 51 h 67"/>
                <a:gd name="T6" fmla="*/ 89 w 106"/>
                <a:gd name="T7" fmla="*/ 59 h 67"/>
                <a:gd name="T8" fmla="*/ 76 w 106"/>
                <a:gd name="T9" fmla="*/ 19 h 67"/>
                <a:gd name="T10" fmla="*/ 67 w 106"/>
                <a:gd name="T11" fmla="*/ 28 h 67"/>
                <a:gd name="T12" fmla="*/ 78 w 106"/>
                <a:gd name="T13" fmla="*/ 50 h 67"/>
                <a:gd name="T14" fmla="*/ 44 w 106"/>
                <a:gd name="T15" fmla="*/ 41 h 67"/>
                <a:gd name="T16" fmla="*/ 19 w 106"/>
                <a:gd name="T17" fmla="*/ 22 h 67"/>
                <a:gd name="T18" fmla="*/ 49 w 106"/>
                <a:gd name="T19" fmla="*/ 19 h 67"/>
                <a:gd name="T20" fmla="*/ 52 w 106"/>
                <a:gd name="T21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67">
                  <a:moveTo>
                    <a:pt x="52" y="7"/>
                  </a:moveTo>
                  <a:cubicBezTo>
                    <a:pt x="40" y="4"/>
                    <a:pt x="15" y="0"/>
                    <a:pt x="8" y="15"/>
                  </a:cubicBezTo>
                  <a:cubicBezTo>
                    <a:pt x="0" y="33"/>
                    <a:pt x="26" y="46"/>
                    <a:pt x="38" y="51"/>
                  </a:cubicBezTo>
                  <a:cubicBezTo>
                    <a:pt x="52" y="58"/>
                    <a:pt x="74" y="67"/>
                    <a:pt x="89" y="59"/>
                  </a:cubicBezTo>
                  <a:cubicBezTo>
                    <a:pt x="106" y="49"/>
                    <a:pt x="84" y="26"/>
                    <a:pt x="76" y="19"/>
                  </a:cubicBezTo>
                  <a:cubicBezTo>
                    <a:pt x="70" y="14"/>
                    <a:pt x="61" y="23"/>
                    <a:pt x="67" y="28"/>
                  </a:cubicBezTo>
                  <a:cubicBezTo>
                    <a:pt x="71" y="30"/>
                    <a:pt x="91" y="48"/>
                    <a:pt x="78" y="50"/>
                  </a:cubicBezTo>
                  <a:cubicBezTo>
                    <a:pt x="67" y="51"/>
                    <a:pt x="54" y="45"/>
                    <a:pt x="44" y="41"/>
                  </a:cubicBezTo>
                  <a:cubicBezTo>
                    <a:pt x="37" y="38"/>
                    <a:pt x="20" y="31"/>
                    <a:pt x="19" y="22"/>
                  </a:cubicBezTo>
                  <a:cubicBezTo>
                    <a:pt x="18" y="13"/>
                    <a:pt x="45" y="18"/>
                    <a:pt x="49" y="19"/>
                  </a:cubicBezTo>
                  <a:cubicBezTo>
                    <a:pt x="57" y="20"/>
                    <a:pt x="60" y="9"/>
                    <a:pt x="52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6567" y="857"/>
              <a:ext cx="282" cy="282"/>
            </a:xfrm>
            <a:custGeom>
              <a:avLst/>
              <a:gdLst>
                <a:gd name="T0" fmla="*/ 38 w 87"/>
                <a:gd name="T1" fmla="*/ 7 h 87"/>
                <a:gd name="T2" fmla="*/ 13 w 87"/>
                <a:gd name="T3" fmla="*/ 35 h 87"/>
                <a:gd name="T4" fmla="*/ 2 w 87"/>
                <a:gd name="T5" fmla="*/ 56 h 87"/>
                <a:gd name="T6" fmla="*/ 27 w 87"/>
                <a:gd name="T7" fmla="*/ 79 h 87"/>
                <a:gd name="T8" fmla="*/ 80 w 87"/>
                <a:gd name="T9" fmla="*/ 86 h 87"/>
                <a:gd name="T10" fmla="*/ 80 w 87"/>
                <a:gd name="T11" fmla="*/ 74 h 87"/>
                <a:gd name="T12" fmla="*/ 38 w 87"/>
                <a:gd name="T13" fmla="*/ 70 h 87"/>
                <a:gd name="T14" fmla="*/ 16 w 87"/>
                <a:gd name="T15" fmla="*/ 48 h 87"/>
                <a:gd name="T16" fmla="*/ 48 w 87"/>
                <a:gd name="T17" fmla="*/ 13 h 87"/>
                <a:gd name="T18" fmla="*/ 38 w 87"/>
                <a:gd name="T19" fmla="*/ 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87">
                  <a:moveTo>
                    <a:pt x="38" y="7"/>
                  </a:moveTo>
                  <a:cubicBezTo>
                    <a:pt x="33" y="19"/>
                    <a:pt x="22" y="26"/>
                    <a:pt x="13" y="35"/>
                  </a:cubicBezTo>
                  <a:cubicBezTo>
                    <a:pt x="7" y="40"/>
                    <a:pt x="0" y="47"/>
                    <a:pt x="2" y="56"/>
                  </a:cubicBezTo>
                  <a:cubicBezTo>
                    <a:pt x="5" y="67"/>
                    <a:pt x="17" y="75"/>
                    <a:pt x="27" y="79"/>
                  </a:cubicBezTo>
                  <a:cubicBezTo>
                    <a:pt x="44" y="86"/>
                    <a:pt x="62" y="84"/>
                    <a:pt x="80" y="86"/>
                  </a:cubicBezTo>
                  <a:cubicBezTo>
                    <a:pt x="87" y="87"/>
                    <a:pt x="87" y="75"/>
                    <a:pt x="80" y="74"/>
                  </a:cubicBezTo>
                  <a:cubicBezTo>
                    <a:pt x="66" y="72"/>
                    <a:pt x="52" y="73"/>
                    <a:pt x="38" y="70"/>
                  </a:cubicBezTo>
                  <a:cubicBezTo>
                    <a:pt x="31" y="68"/>
                    <a:pt x="8" y="59"/>
                    <a:pt x="16" y="48"/>
                  </a:cubicBezTo>
                  <a:cubicBezTo>
                    <a:pt x="26" y="35"/>
                    <a:pt x="42" y="29"/>
                    <a:pt x="48" y="13"/>
                  </a:cubicBezTo>
                  <a:cubicBezTo>
                    <a:pt x="51" y="6"/>
                    <a:pt x="41" y="0"/>
                    <a:pt x="38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6466" y="1093"/>
              <a:ext cx="379" cy="379"/>
            </a:xfrm>
            <a:custGeom>
              <a:avLst/>
              <a:gdLst>
                <a:gd name="T0" fmla="*/ 109 w 117"/>
                <a:gd name="T1" fmla="*/ 40 h 117"/>
                <a:gd name="T2" fmla="*/ 42 w 117"/>
                <a:gd name="T3" fmla="*/ 7 h 117"/>
                <a:gd name="T4" fmla="*/ 12 w 117"/>
                <a:gd name="T5" fmla="*/ 16 h 117"/>
                <a:gd name="T6" fmla="*/ 16 w 117"/>
                <a:gd name="T7" fmla="*/ 33 h 117"/>
                <a:gd name="T8" fmla="*/ 23 w 117"/>
                <a:gd name="T9" fmla="*/ 43 h 117"/>
                <a:gd name="T10" fmla="*/ 30 w 117"/>
                <a:gd name="T11" fmla="*/ 63 h 117"/>
                <a:gd name="T12" fmla="*/ 15 w 117"/>
                <a:gd name="T13" fmla="*/ 110 h 117"/>
                <a:gd name="T14" fmla="*/ 23 w 117"/>
                <a:gd name="T15" fmla="*/ 102 h 117"/>
                <a:gd name="T16" fmla="*/ 48 w 117"/>
                <a:gd name="T17" fmla="*/ 58 h 117"/>
                <a:gd name="T18" fmla="*/ 28 w 117"/>
                <a:gd name="T19" fmla="*/ 30 h 117"/>
                <a:gd name="T20" fmla="*/ 34 w 117"/>
                <a:gd name="T21" fmla="*/ 17 h 117"/>
                <a:gd name="T22" fmla="*/ 61 w 117"/>
                <a:gd name="T23" fmla="*/ 31 h 117"/>
                <a:gd name="T24" fmla="*/ 106 w 117"/>
                <a:gd name="T25" fmla="*/ 52 h 117"/>
                <a:gd name="T26" fmla="*/ 109 w 117"/>
                <a:gd name="T27" fmla="*/ 4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7" h="117">
                  <a:moveTo>
                    <a:pt x="109" y="40"/>
                  </a:moveTo>
                  <a:cubicBezTo>
                    <a:pt x="84" y="34"/>
                    <a:pt x="66" y="16"/>
                    <a:pt x="42" y="7"/>
                  </a:cubicBezTo>
                  <a:cubicBezTo>
                    <a:pt x="33" y="4"/>
                    <a:pt x="13" y="0"/>
                    <a:pt x="12" y="16"/>
                  </a:cubicBezTo>
                  <a:cubicBezTo>
                    <a:pt x="11" y="22"/>
                    <a:pt x="13" y="28"/>
                    <a:pt x="16" y="33"/>
                  </a:cubicBezTo>
                  <a:cubicBezTo>
                    <a:pt x="18" y="37"/>
                    <a:pt x="20" y="40"/>
                    <a:pt x="23" y="43"/>
                  </a:cubicBezTo>
                  <a:cubicBezTo>
                    <a:pt x="29" y="51"/>
                    <a:pt x="39" y="53"/>
                    <a:pt x="30" y="63"/>
                  </a:cubicBezTo>
                  <a:cubicBezTo>
                    <a:pt x="16" y="78"/>
                    <a:pt x="0" y="91"/>
                    <a:pt x="15" y="110"/>
                  </a:cubicBezTo>
                  <a:cubicBezTo>
                    <a:pt x="20" y="117"/>
                    <a:pt x="28" y="108"/>
                    <a:pt x="23" y="102"/>
                  </a:cubicBezTo>
                  <a:cubicBezTo>
                    <a:pt x="11" y="86"/>
                    <a:pt x="47" y="72"/>
                    <a:pt x="48" y="58"/>
                  </a:cubicBezTo>
                  <a:cubicBezTo>
                    <a:pt x="48" y="45"/>
                    <a:pt x="35" y="39"/>
                    <a:pt x="28" y="30"/>
                  </a:cubicBezTo>
                  <a:cubicBezTo>
                    <a:pt x="22" y="22"/>
                    <a:pt x="21" y="14"/>
                    <a:pt x="34" y="17"/>
                  </a:cubicBezTo>
                  <a:cubicBezTo>
                    <a:pt x="44" y="19"/>
                    <a:pt x="53" y="26"/>
                    <a:pt x="61" y="31"/>
                  </a:cubicBezTo>
                  <a:cubicBezTo>
                    <a:pt x="75" y="40"/>
                    <a:pt x="89" y="48"/>
                    <a:pt x="106" y="52"/>
                  </a:cubicBezTo>
                  <a:cubicBezTo>
                    <a:pt x="113" y="53"/>
                    <a:pt x="117" y="42"/>
                    <a:pt x="109" y="40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Freeform 11"/>
            <p:cNvSpPr>
              <a:spLocks/>
            </p:cNvSpPr>
            <p:nvPr/>
          </p:nvSpPr>
          <p:spPr bwMode="auto">
            <a:xfrm>
              <a:off x="6308" y="825"/>
              <a:ext cx="285" cy="178"/>
            </a:xfrm>
            <a:custGeom>
              <a:avLst/>
              <a:gdLst>
                <a:gd name="T0" fmla="*/ 75 w 88"/>
                <a:gd name="T1" fmla="*/ 7 h 55"/>
                <a:gd name="T2" fmla="*/ 63 w 88"/>
                <a:gd name="T3" fmla="*/ 25 h 55"/>
                <a:gd name="T4" fmla="*/ 47 w 88"/>
                <a:gd name="T5" fmla="*/ 19 h 55"/>
                <a:gd name="T6" fmla="*/ 36 w 88"/>
                <a:gd name="T7" fmla="*/ 28 h 55"/>
                <a:gd name="T8" fmla="*/ 33 w 88"/>
                <a:gd name="T9" fmla="*/ 38 h 55"/>
                <a:gd name="T10" fmla="*/ 14 w 88"/>
                <a:gd name="T11" fmla="*/ 28 h 55"/>
                <a:gd name="T12" fmla="*/ 4 w 88"/>
                <a:gd name="T13" fmla="*/ 35 h 55"/>
                <a:gd name="T14" fmla="*/ 29 w 88"/>
                <a:gd name="T15" fmla="*/ 53 h 55"/>
                <a:gd name="T16" fmla="*/ 41 w 88"/>
                <a:gd name="T17" fmla="*/ 47 h 55"/>
                <a:gd name="T18" fmla="*/ 52 w 88"/>
                <a:gd name="T19" fmla="*/ 32 h 55"/>
                <a:gd name="T20" fmla="*/ 76 w 88"/>
                <a:gd name="T21" fmla="*/ 38 h 55"/>
                <a:gd name="T22" fmla="*/ 87 w 88"/>
                <a:gd name="T23" fmla="*/ 7 h 55"/>
                <a:gd name="T24" fmla="*/ 75 w 88"/>
                <a:gd name="T25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55">
                  <a:moveTo>
                    <a:pt x="75" y="7"/>
                  </a:moveTo>
                  <a:cubicBezTo>
                    <a:pt x="75" y="14"/>
                    <a:pt x="73" y="35"/>
                    <a:pt x="63" y="25"/>
                  </a:cubicBezTo>
                  <a:cubicBezTo>
                    <a:pt x="58" y="21"/>
                    <a:pt x="54" y="18"/>
                    <a:pt x="47" y="19"/>
                  </a:cubicBezTo>
                  <a:cubicBezTo>
                    <a:pt x="42" y="19"/>
                    <a:pt x="38" y="23"/>
                    <a:pt x="36" y="28"/>
                  </a:cubicBezTo>
                  <a:cubicBezTo>
                    <a:pt x="34" y="31"/>
                    <a:pt x="34" y="34"/>
                    <a:pt x="33" y="38"/>
                  </a:cubicBezTo>
                  <a:cubicBezTo>
                    <a:pt x="29" y="50"/>
                    <a:pt x="15" y="31"/>
                    <a:pt x="14" y="28"/>
                  </a:cubicBezTo>
                  <a:cubicBezTo>
                    <a:pt x="10" y="22"/>
                    <a:pt x="0" y="28"/>
                    <a:pt x="4" y="35"/>
                  </a:cubicBezTo>
                  <a:cubicBezTo>
                    <a:pt x="8" y="44"/>
                    <a:pt x="18" y="55"/>
                    <a:pt x="29" y="53"/>
                  </a:cubicBezTo>
                  <a:cubicBezTo>
                    <a:pt x="34" y="52"/>
                    <a:pt x="39" y="51"/>
                    <a:pt x="41" y="47"/>
                  </a:cubicBezTo>
                  <a:cubicBezTo>
                    <a:pt x="43" y="44"/>
                    <a:pt x="47" y="27"/>
                    <a:pt x="52" y="32"/>
                  </a:cubicBezTo>
                  <a:cubicBezTo>
                    <a:pt x="60" y="38"/>
                    <a:pt x="66" y="43"/>
                    <a:pt x="76" y="38"/>
                  </a:cubicBezTo>
                  <a:cubicBezTo>
                    <a:pt x="85" y="33"/>
                    <a:pt x="88" y="17"/>
                    <a:pt x="87" y="7"/>
                  </a:cubicBezTo>
                  <a:cubicBezTo>
                    <a:pt x="86" y="0"/>
                    <a:pt x="74" y="0"/>
                    <a:pt x="75" y="7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6256" y="977"/>
              <a:ext cx="210" cy="430"/>
            </a:xfrm>
            <a:custGeom>
              <a:avLst/>
              <a:gdLst>
                <a:gd name="T0" fmla="*/ 2 w 65"/>
                <a:gd name="T1" fmla="*/ 11 h 133"/>
                <a:gd name="T2" fmla="*/ 17 w 65"/>
                <a:gd name="T3" fmla="*/ 29 h 133"/>
                <a:gd name="T4" fmla="*/ 43 w 65"/>
                <a:gd name="T5" fmla="*/ 54 h 133"/>
                <a:gd name="T6" fmla="*/ 26 w 65"/>
                <a:gd name="T7" fmla="*/ 79 h 133"/>
                <a:gd name="T8" fmla="*/ 30 w 65"/>
                <a:gd name="T9" fmla="*/ 88 h 133"/>
                <a:gd name="T10" fmla="*/ 23 w 65"/>
                <a:gd name="T11" fmla="*/ 119 h 133"/>
                <a:gd name="T12" fmla="*/ 32 w 65"/>
                <a:gd name="T13" fmla="*/ 128 h 133"/>
                <a:gd name="T14" fmla="*/ 49 w 65"/>
                <a:gd name="T15" fmla="*/ 92 h 133"/>
                <a:gd name="T16" fmla="*/ 40 w 65"/>
                <a:gd name="T17" fmla="*/ 81 h 133"/>
                <a:gd name="T18" fmla="*/ 57 w 65"/>
                <a:gd name="T19" fmla="*/ 56 h 133"/>
                <a:gd name="T20" fmla="*/ 54 w 65"/>
                <a:gd name="T21" fmla="*/ 29 h 133"/>
                <a:gd name="T22" fmla="*/ 13 w 65"/>
                <a:gd name="T23" fmla="*/ 8 h 133"/>
                <a:gd name="T24" fmla="*/ 2 w 65"/>
                <a:gd name="T25" fmla="*/ 1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" h="133">
                  <a:moveTo>
                    <a:pt x="2" y="11"/>
                  </a:moveTo>
                  <a:cubicBezTo>
                    <a:pt x="4" y="19"/>
                    <a:pt x="8" y="26"/>
                    <a:pt x="17" y="29"/>
                  </a:cubicBezTo>
                  <a:cubicBezTo>
                    <a:pt x="26" y="33"/>
                    <a:pt x="61" y="35"/>
                    <a:pt x="43" y="54"/>
                  </a:cubicBezTo>
                  <a:cubicBezTo>
                    <a:pt x="36" y="61"/>
                    <a:pt x="26" y="69"/>
                    <a:pt x="26" y="79"/>
                  </a:cubicBezTo>
                  <a:cubicBezTo>
                    <a:pt x="26" y="82"/>
                    <a:pt x="27" y="86"/>
                    <a:pt x="30" y="88"/>
                  </a:cubicBezTo>
                  <a:cubicBezTo>
                    <a:pt x="40" y="99"/>
                    <a:pt x="34" y="111"/>
                    <a:pt x="23" y="119"/>
                  </a:cubicBezTo>
                  <a:cubicBezTo>
                    <a:pt x="17" y="124"/>
                    <a:pt x="26" y="133"/>
                    <a:pt x="32" y="128"/>
                  </a:cubicBezTo>
                  <a:cubicBezTo>
                    <a:pt x="43" y="119"/>
                    <a:pt x="55" y="108"/>
                    <a:pt x="49" y="92"/>
                  </a:cubicBezTo>
                  <a:cubicBezTo>
                    <a:pt x="47" y="88"/>
                    <a:pt x="43" y="85"/>
                    <a:pt x="40" y="81"/>
                  </a:cubicBezTo>
                  <a:cubicBezTo>
                    <a:pt x="34" y="75"/>
                    <a:pt x="54" y="60"/>
                    <a:pt x="57" y="56"/>
                  </a:cubicBezTo>
                  <a:cubicBezTo>
                    <a:pt x="65" y="46"/>
                    <a:pt x="62" y="37"/>
                    <a:pt x="54" y="29"/>
                  </a:cubicBezTo>
                  <a:cubicBezTo>
                    <a:pt x="42" y="18"/>
                    <a:pt x="17" y="26"/>
                    <a:pt x="13" y="8"/>
                  </a:cubicBezTo>
                  <a:cubicBezTo>
                    <a:pt x="12" y="0"/>
                    <a:pt x="0" y="3"/>
                    <a:pt x="2" y="11"/>
                  </a:cubicBezTo>
                  <a:close/>
                </a:path>
              </a:pathLst>
            </a:custGeom>
            <a:solidFill>
              <a:srgbClr val="81D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15"/>
          <p:cNvGrpSpPr>
            <a:grpSpLocks noChangeAspect="1"/>
          </p:cNvGrpSpPr>
          <p:nvPr/>
        </p:nvGrpSpPr>
        <p:grpSpPr bwMode="auto">
          <a:xfrm>
            <a:off x="10973018" y="5333781"/>
            <a:ext cx="1065212" cy="1203325"/>
            <a:chOff x="6103" y="2773"/>
            <a:chExt cx="671" cy="758"/>
          </a:xfrm>
        </p:grpSpPr>
        <p:sp>
          <p:nvSpPr>
            <p:cNvPr id="27" name="AutoShape 14"/>
            <p:cNvSpPr>
              <a:spLocks noChangeAspect="1" noChangeArrowheads="1" noTextEdit="1"/>
            </p:cNvSpPr>
            <p:nvPr/>
          </p:nvSpPr>
          <p:spPr bwMode="auto">
            <a:xfrm>
              <a:off x="6103" y="2773"/>
              <a:ext cx="671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6092" y="2822"/>
              <a:ext cx="420" cy="378"/>
            </a:xfrm>
            <a:custGeom>
              <a:avLst/>
              <a:gdLst>
                <a:gd name="T0" fmla="*/ 4 w 188"/>
                <a:gd name="T1" fmla="*/ 89 h 169"/>
                <a:gd name="T2" fmla="*/ 137 w 188"/>
                <a:gd name="T3" fmla="*/ 141 h 169"/>
                <a:gd name="T4" fmla="*/ 159 w 188"/>
                <a:gd name="T5" fmla="*/ 3 h 169"/>
                <a:gd name="T6" fmla="*/ 154 w 188"/>
                <a:gd name="T7" fmla="*/ 0 h 169"/>
                <a:gd name="T8" fmla="*/ 6 w 188"/>
                <a:gd name="T9" fmla="*/ 80 h 169"/>
                <a:gd name="T10" fmla="*/ 15 w 188"/>
                <a:gd name="T11" fmla="*/ 89 h 169"/>
                <a:gd name="T12" fmla="*/ 95 w 188"/>
                <a:gd name="T13" fmla="*/ 28 h 169"/>
                <a:gd name="T14" fmla="*/ 140 w 188"/>
                <a:gd name="T15" fmla="*/ 13 h 169"/>
                <a:gd name="T16" fmla="*/ 156 w 188"/>
                <a:gd name="T17" fmla="*/ 25 h 169"/>
                <a:gd name="T18" fmla="*/ 164 w 188"/>
                <a:gd name="T19" fmla="*/ 57 h 169"/>
                <a:gd name="T20" fmla="*/ 112 w 188"/>
                <a:gd name="T21" fmla="*/ 138 h 169"/>
                <a:gd name="T22" fmla="*/ 15 w 188"/>
                <a:gd name="T23" fmla="*/ 83 h 169"/>
                <a:gd name="T24" fmla="*/ 4 w 188"/>
                <a:gd name="T25" fmla="*/ 8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8" h="169">
                  <a:moveTo>
                    <a:pt x="4" y="89"/>
                  </a:moveTo>
                  <a:cubicBezTo>
                    <a:pt x="33" y="136"/>
                    <a:pt x="83" y="169"/>
                    <a:pt x="137" y="141"/>
                  </a:cubicBezTo>
                  <a:cubicBezTo>
                    <a:pt x="188" y="113"/>
                    <a:pt x="180" y="46"/>
                    <a:pt x="159" y="3"/>
                  </a:cubicBezTo>
                  <a:cubicBezTo>
                    <a:pt x="158" y="1"/>
                    <a:pt x="155" y="0"/>
                    <a:pt x="154" y="0"/>
                  </a:cubicBezTo>
                  <a:cubicBezTo>
                    <a:pt x="99" y="2"/>
                    <a:pt x="40" y="39"/>
                    <a:pt x="6" y="80"/>
                  </a:cubicBezTo>
                  <a:cubicBezTo>
                    <a:pt x="2" y="86"/>
                    <a:pt x="10" y="95"/>
                    <a:pt x="15" y="89"/>
                  </a:cubicBezTo>
                  <a:cubicBezTo>
                    <a:pt x="37" y="62"/>
                    <a:pt x="65" y="43"/>
                    <a:pt x="95" y="28"/>
                  </a:cubicBezTo>
                  <a:cubicBezTo>
                    <a:pt x="110" y="21"/>
                    <a:pt x="125" y="16"/>
                    <a:pt x="140" y="13"/>
                  </a:cubicBezTo>
                  <a:cubicBezTo>
                    <a:pt x="152" y="11"/>
                    <a:pt x="151" y="13"/>
                    <a:pt x="156" y="25"/>
                  </a:cubicBezTo>
                  <a:cubicBezTo>
                    <a:pt x="160" y="35"/>
                    <a:pt x="162" y="46"/>
                    <a:pt x="164" y="57"/>
                  </a:cubicBezTo>
                  <a:cubicBezTo>
                    <a:pt x="168" y="94"/>
                    <a:pt x="148" y="128"/>
                    <a:pt x="112" y="138"/>
                  </a:cubicBezTo>
                  <a:cubicBezTo>
                    <a:pt x="70" y="149"/>
                    <a:pt x="35" y="116"/>
                    <a:pt x="15" y="83"/>
                  </a:cubicBezTo>
                  <a:cubicBezTo>
                    <a:pt x="11" y="77"/>
                    <a:pt x="0" y="83"/>
                    <a:pt x="4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6148" y="2891"/>
              <a:ext cx="648" cy="671"/>
            </a:xfrm>
            <a:custGeom>
              <a:avLst/>
              <a:gdLst>
                <a:gd name="T0" fmla="*/ 1 w 290"/>
                <a:gd name="T1" fmla="*/ 89 h 300"/>
                <a:gd name="T2" fmla="*/ 17 w 290"/>
                <a:gd name="T3" fmla="*/ 199 h 300"/>
                <a:gd name="T4" fmla="*/ 55 w 290"/>
                <a:gd name="T5" fmla="*/ 271 h 300"/>
                <a:gd name="T6" fmla="*/ 198 w 290"/>
                <a:gd name="T7" fmla="*/ 259 h 300"/>
                <a:gd name="T8" fmla="*/ 277 w 290"/>
                <a:gd name="T9" fmla="*/ 142 h 300"/>
                <a:gd name="T10" fmla="*/ 231 w 290"/>
                <a:gd name="T11" fmla="*/ 74 h 300"/>
                <a:gd name="T12" fmla="*/ 146 w 290"/>
                <a:gd name="T13" fmla="*/ 4 h 300"/>
                <a:gd name="T14" fmla="*/ 137 w 290"/>
                <a:gd name="T15" fmla="*/ 13 h 300"/>
                <a:gd name="T16" fmla="*/ 258 w 290"/>
                <a:gd name="T17" fmla="*/ 126 h 300"/>
                <a:gd name="T18" fmla="*/ 192 w 290"/>
                <a:gd name="T19" fmla="*/ 249 h 300"/>
                <a:gd name="T20" fmla="*/ 55 w 290"/>
                <a:gd name="T21" fmla="*/ 256 h 300"/>
                <a:gd name="T22" fmla="*/ 25 w 290"/>
                <a:gd name="T23" fmla="*/ 175 h 300"/>
                <a:gd name="T24" fmla="*/ 13 w 290"/>
                <a:gd name="T25" fmla="*/ 86 h 300"/>
                <a:gd name="T26" fmla="*/ 1 w 290"/>
                <a:gd name="T27" fmla="*/ 8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300">
                  <a:moveTo>
                    <a:pt x="1" y="89"/>
                  </a:moveTo>
                  <a:cubicBezTo>
                    <a:pt x="8" y="126"/>
                    <a:pt x="10" y="163"/>
                    <a:pt x="17" y="199"/>
                  </a:cubicBezTo>
                  <a:cubicBezTo>
                    <a:pt x="23" y="227"/>
                    <a:pt x="31" y="254"/>
                    <a:pt x="55" y="271"/>
                  </a:cubicBezTo>
                  <a:cubicBezTo>
                    <a:pt x="96" y="300"/>
                    <a:pt x="158" y="278"/>
                    <a:pt x="198" y="259"/>
                  </a:cubicBezTo>
                  <a:cubicBezTo>
                    <a:pt x="243" y="238"/>
                    <a:pt x="289" y="198"/>
                    <a:pt x="277" y="142"/>
                  </a:cubicBezTo>
                  <a:cubicBezTo>
                    <a:pt x="271" y="115"/>
                    <a:pt x="250" y="92"/>
                    <a:pt x="231" y="74"/>
                  </a:cubicBezTo>
                  <a:cubicBezTo>
                    <a:pt x="204" y="49"/>
                    <a:pt x="174" y="27"/>
                    <a:pt x="146" y="4"/>
                  </a:cubicBezTo>
                  <a:cubicBezTo>
                    <a:pt x="140" y="0"/>
                    <a:pt x="131" y="8"/>
                    <a:pt x="137" y="13"/>
                  </a:cubicBezTo>
                  <a:cubicBezTo>
                    <a:pt x="180" y="46"/>
                    <a:pt x="231" y="78"/>
                    <a:pt x="258" y="126"/>
                  </a:cubicBezTo>
                  <a:cubicBezTo>
                    <a:pt x="290" y="182"/>
                    <a:pt x="237" y="227"/>
                    <a:pt x="192" y="249"/>
                  </a:cubicBezTo>
                  <a:cubicBezTo>
                    <a:pt x="153" y="268"/>
                    <a:pt x="92" y="287"/>
                    <a:pt x="55" y="256"/>
                  </a:cubicBezTo>
                  <a:cubicBezTo>
                    <a:pt x="33" y="238"/>
                    <a:pt x="29" y="202"/>
                    <a:pt x="25" y="175"/>
                  </a:cubicBezTo>
                  <a:cubicBezTo>
                    <a:pt x="20" y="146"/>
                    <a:pt x="18" y="116"/>
                    <a:pt x="13" y="86"/>
                  </a:cubicBezTo>
                  <a:cubicBezTo>
                    <a:pt x="11" y="78"/>
                    <a:pt x="0" y="82"/>
                    <a:pt x="1" y="89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6300" y="3146"/>
              <a:ext cx="356" cy="345"/>
            </a:xfrm>
            <a:custGeom>
              <a:avLst/>
              <a:gdLst>
                <a:gd name="T0" fmla="*/ 2 w 159"/>
                <a:gd name="T1" fmla="*/ 75 h 154"/>
                <a:gd name="T2" fmla="*/ 113 w 159"/>
                <a:gd name="T3" fmla="*/ 134 h 154"/>
                <a:gd name="T4" fmla="*/ 152 w 159"/>
                <a:gd name="T5" fmla="*/ 86 h 154"/>
                <a:gd name="T6" fmla="*/ 126 w 159"/>
                <a:gd name="T7" fmla="*/ 7 h 154"/>
                <a:gd name="T8" fmla="*/ 115 w 159"/>
                <a:gd name="T9" fmla="*/ 13 h 154"/>
                <a:gd name="T10" fmla="*/ 114 w 159"/>
                <a:gd name="T11" fmla="*/ 121 h 154"/>
                <a:gd name="T12" fmla="*/ 13 w 159"/>
                <a:gd name="T13" fmla="*/ 72 h 154"/>
                <a:gd name="T14" fmla="*/ 2 w 159"/>
                <a:gd name="T15" fmla="*/ 7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9" h="154">
                  <a:moveTo>
                    <a:pt x="2" y="75"/>
                  </a:moveTo>
                  <a:cubicBezTo>
                    <a:pt x="15" y="126"/>
                    <a:pt x="63" y="154"/>
                    <a:pt x="113" y="134"/>
                  </a:cubicBezTo>
                  <a:cubicBezTo>
                    <a:pt x="134" y="126"/>
                    <a:pt x="148" y="108"/>
                    <a:pt x="152" y="86"/>
                  </a:cubicBezTo>
                  <a:cubicBezTo>
                    <a:pt x="157" y="57"/>
                    <a:pt x="140" y="30"/>
                    <a:pt x="126" y="7"/>
                  </a:cubicBezTo>
                  <a:cubicBezTo>
                    <a:pt x="122" y="0"/>
                    <a:pt x="111" y="6"/>
                    <a:pt x="115" y="13"/>
                  </a:cubicBezTo>
                  <a:cubicBezTo>
                    <a:pt x="137" y="47"/>
                    <a:pt x="159" y="95"/>
                    <a:pt x="114" y="121"/>
                  </a:cubicBezTo>
                  <a:cubicBezTo>
                    <a:pt x="70" y="146"/>
                    <a:pt x="25" y="115"/>
                    <a:pt x="13" y="72"/>
                  </a:cubicBezTo>
                  <a:cubicBezTo>
                    <a:pt x="11" y="64"/>
                    <a:pt x="0" y="68"/>
                    <a:pt x="2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6300" y="3149"/>
              <a:ext cx="293" cy="221"/>
            </a:xfrm>
            <a:custGeom>
              <a:avLst/>
              <a:gdLst>
                <a:gd name="T0" fmla="*/ 5 w 131"/>
                <a:gd name="T1" fmla="*/ 75 h 99"/>
                <a:gd name="T2" fmla="*/ 88 w 131"/>
                <a:gd name="T3" fmla="*/ 90 h 99"/>
                <a:gd name="T4" fmla="*/ 125 w 131"/>
                <a:gd name="T5" fmla="*/ 7 h 99"/>
                <a:gd name="T6" fmla="*/ 114 w 131"/>
                <a:gd name="T7" fmla="*/ 10 h 99"/>
                <a:gd name="T8" fmla="*/ 76 w 131"/>
                <a:gd name="T9" fmla="*/ 81 h 99"/>
                <a:gd name="T10" fmla="*/ 14 w 131"/>
                <a:gd name="T11" fmla="*/ 67 h 99"/>
                <a:gd name="T12" fmla="*/ 5 w 131"/>
                <a:gd name="T13" fmla="*/ 7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99">
                  <a:moveTo>
                    <a:pt x="5" y="75"/>
                  </a:moveTo>
                  <a:cubicBezTo>
                    <a:pt x="28" y="95"/>
                    <a:pt x="60" y="99"/>
                    <a:pt x="88" y="90"/>
                  </a:cubicBezTo>
                  <a:cubicBezTo>
                    <a:pt x="123" y="78"/>
                    <a:pt x="131" y="41"/>
                    <a:pt x="125" y="7"/>
                  </a:cubicBezTo>
                  <a:cubicBezTo>
                    <a:pt x="124" y="0"/>
                    <a:pt x="112" y="3"/>
                    <a:pt x="114" y="10"/>
                  </a:cubicBezTo>
                  <a:cubicBezTo>
                    <a:pt x="119" y="43"/>
                    <a:pt x="110" y="72"/>
                    <a:pt x="76" y="81"/>
                  </a:cubicBezTo>
                  <a:cubicBezTo>
                    <a:pt x="56" y="86"/>
                    <a:pt x="30" y="81"/>
                    <a:pt x="14" y="67"/>
                  </a:cubicBezTo>
                  <a:cubicBezTo>
                    <a:pt x="8" y="62"/>
                    <a:pt x="0" y="70"/>
                    <a:pt x="5" y="75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2" name="Freeform 20"/>
            <p:cNvSpPr>
              <a:spLocks/>
            </p:cNvSpPr>
            <p:nvPr/>
          </p:nvSpPr>
          <p:spPr bwMode="auto">
            <a:xfrm>
              <a:off x="6300" y="3146"/>
              <a:ext cx="288" cy="181"/>
            </a:xfrm>
            <a:custGeom>
              <a:avLst/>
              <a:gdLst>
                <a:gd name="T0" fmla="*/ 14 w 129"/>
                <a:gd name="T1" fmla="*/ 76 h 81"/>
                <a:gd name="T2" fmla="*/ 121 w 129"/>
                <a:gd name="T3" fmla="*/ 14 h 81"/>
                <a:gd name="T4" fmla="*/ 118 w 129"/>
                <a:gd name="T5" fmla="*/ 3 h 81"/>
                <a:gd name="T6" fmla="*/ 5 w 129"/>
                <a:gd name="T7" fmla="*/ 68 h 81"/>
                <a:gd name="T8" fmla="*/ 14 w 129"/>
                <a:gd name="T9" fmla="*/ 7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81">
                  <a:moveTo>
                    <a:pt x="14" y="76"/>
                  </a:moveTo>
                  <a:cubicBezTo>
                    <a:pt x="45" y="48"/>
                    <a:pt x="82" y="28"/>
                    <a:pt x="121" y="14"/>
                  </a:cubicBezTo>
                  <a:cubicBezTo>
                    <a:pt x="129" y="12"/>
                    <a:pt x="126" y="0"/>
                    <a:pt x="118" y="3"/>
                  </a:cubicBezTo>
                  <a:cubicBezTo>
                    <a:pt x="76" y="17"/>
                    <a:pt x="38" y="38"/>
                    <a:pt x="5" y="68"/>
                  </a:cubicBezTo>
                  <a:cubicBezTo>
                    <a:pt x="0" y="73"/>
                    <a:pt x="8" y="81"/>
                    <a:pt x="14" y="76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6354" y="3066"/>
              <a:ext cx="73" cy="127"/>
            </a:xfrm>
            <a:custGeom>
              <a:avLst/>
              <a:gdLst>
                <a:gd name="T0" fmla="*/ 1 w 33"/>
                <a:gd name="T1" fmla="*/ 10 h 57"/>
                <a:gd name="T2" fmla="*/ 18 w 33"/>
                <a:gd name="T3" fmla="*/ 51 h 57"/>
                <a:gd name="T4" fmla="*/ 29 w 33"/>
                <a:gd name="T5" fmla="*/ 45 h 57"/>
                <a:gd name="T6" fmla="*/ 13 w 33"/>
                <a:gd name="T7" fmla="*/ 7 h 57"/>
                <a:gd name="T8" fmla="*/ 1 w 33"/>
                <a:gd name="T9" fmla="*/ 1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7">
                  <a:moveTo>
                    <a:pt x="1" y="10"/>
                  </a:moveTo>
                  <a:cubicBezTo>
                    <a:pt x="4" y="25"/>
                    <a:pt x="9" y="39"/>
                    <a:pt x="18" y="51"/>
                  </a:cubicBezTo>
                  <a:cubicBezTo>
                    <a:pt x="23" y="57"/>
                    <a:pt x="33" y="51"/>
                    <a:pt x="29" y="45"/>
                  </a:cubicBezTo>
                  <a:cubicBezTo>
                    <a:pt x="20" y="33"/>
                    <a:pt x="15" y="21"/>
                    <a:pt x="13" y="7"/>
                  </a:cubicBezTo>
                  <a:cubicBezTo>
                    <a:pt x="12" y="0"/>
                    <a:pt x="0" y="3"/>
                    <a:pt x="1" y="1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4" name="Freeform 22"/>
            <p:cNvSpPr>
              <a:spLocks/>
            </p:cNvSpPr>
            <p:nvPr/>
          </p:nvSpPr>
          <p:spPr bwMode="auto">
            <a:xfrm>
              <a:off x="6454" y="3285"/>
              <a:ext cx="81" cy="110"/>
            </a:xfrm>
            <a:custGeom>
              <a:avLst/>
              <a:gdLst>
                <a:gd name="T0" fmla="*/ 5 w 36"/>
                <a:gd name="T1" fmla="*/ 12 h 49"/>
                <a:gd name="T2" fmla="*/ 22 w 36"/>
                <a:gd name="T3" fmla="*/ 42 h 49"/>
                <a:gd name="T4" fmla="*/ 33 w 36"/>
                <a:gd name="T5" fmla="*/ 39 h 49"/>
                <a:gd name="T6" fmla="*/ 15 w 36"/>
                <a:gd name="T7" fmla="*/ 6 h 49"/>
                <a:gd name="T8" fmla="*/ 5 w 36"/>
                <a:gd name="T9" fmla="*/ 1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9">
                  <a:moveTo>
                    <a:pt x="5" y="12"/>
                  </a:moveTo>
                  <a:cubicBezTo>
                    <a:pt x="11" y="22"/>
                    <a:pt x="17" y="31"/>
                    <a:pt x="22" y="42"/>
                  </a:cubicBezTo>
                  <a:cubicBezTo>
                    <a:pt x="25" y="49"/>
                    <a:pt x="36" y="46"/>
                    <a:pt x="33" y="39"/>
                  </a:cubicBezTo>
                  <a:cubicBezTo>
                    <a:pt x="29" y="27"/>
                    <a:pt x="22" y="17"/>
                    <a:pt x="15" y="6"/>
                  </a:cubicBezTo>
                  <a:cubicBezTo>
                    <a:pt x="11" y="0"/>
                    <a:pt x="0" y="6"/>
                    <a:pt x="5" y="12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>
              <a:off x="6094" y="2755"/>
              <a:ext cx="289" cy="226"/>
            </a:xfrm>
            <a:custGeom>
              <a:avLst/>
              <a:gdLst>
                <a:gd name="T0" fmla="*/ 34 w 129"/>
                <a:gd name="T1" fmla="*/ 88 h 101"/>
                <a:gd name="T2" fmla="*/ 48 w 129"/>
                <a:gd name="T3" fmla="*/ 24 h 101"/>
                <a:gd name="T4" fmla="*/ 115 w 129"/>
                <a:gd name="T5" fmla="*/ 42 h 101"/>
                <a:gd name="T6" fmla="*/ 126 w 129"/>
                <a:gd name="T7" fmla="*/ 36 h 101"/>
                <a:gd name="T8" fmla="*/ 38 w 129"/>
                <a:gd name="T9" fmla="*/ 15 h 101"/>
                <a:gd name="T10" fmla="*/ 25 w 129"/>
                <a:gd name="T11" fmla="*/ 96 h 101"/>
                <a:gd name="T12" fmla="*/ 34 w 129"/>
                <a:gd name="T13" fmla="*/ 8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1">
                  <a:moveTo>
                    <a:pt x="34" y="88"/>
                  </a:moveTo>
                  <a:cubicBezTo>
                    <a:pt x="11" y="66"/>
                    <a:pt x="23" y="37"/>
                    <a:pt x="48" y="24"/>
                  </a:cubicBezTo>
                  <a:cubicBezTo>
                    <a:pt x="69" y="11"/>
                    <a:pt x="105" y="19"/>
                    <a:pt x="115" y="42"/>
                  </a:cubicBezTo>
                  <a:cubicBezTo>
                    <a:pt x="119" y="49"/>
                    <a:pt x="129" y="43"/>
                    <a:pt x="126" y="36"/>
                  </a:cubicBezTo>
                  <a:cubicBezTo>
                    <a:pt x="111" y="4"/>
                    <a:pt x="66" y="0"/>
                    <a:pt x="38" y="15"/>
                  </a:cubicBezTo>
                  <a:cubicBezTo>
                    <a:pt x="8" y="33"/>
                    <a:pt x="0" y="72"/>
                    <a:pt x="25" y="96"/>
                  </a:cubicBezTo>
                  <a:cubicBezTo>
                    <a:pt x="31" y="101"/>
                    <a:pt x="40" y="93"/>
                    <a:pt x="34" y="88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6139" y="2782"/>
              <a:ext cx="197" cy="179"/>
            </a:xfrm>
            <a:custGeom>
              <a:avLst/>
              <a:gdLst>
                <a:gd name="T0" fmla="*/ 27 w 88"/>
                <a:gd name="T1" fmla="*/ 70 h 80"/>
                <a:gd name="T2" fmla="*/ 74 w 88"/>
                <a:gd name="T3" fmla="*/ 37 h 80"/>
                <a:gd name="T4" fmla="*/ 82 w 88"/>
                <a:gd name="T5" fmla="*/ 28 h 80"/>
                <a:gd name="T6" fmla="*/ 15 w 88"/>
                <a:gd name="T7" fmla="*/ 73 h 80"/>
                <a:gd name="T8" fmla="*/ 27 w 88"/>
                <a:gd name="T9" fmla="*/ 7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0">
                  <a:moveTo>
                    <a:pt x="27" y="70"/>
                  </a:moveTo>
                  <a:cubicBezTo>
                    <a:pt x="16" y="43"/>
                    <a:pt x="51" y="16"/>
                    <a:pt x="74" y="37"/>
                  </a:cubicBezTo>
                  <a:cubicBezTo>
                    <a:pt x="79" y="42"/>
                    <a:pt x="88" y="34"/>
                    <a:pt x="82" y="28"/>
                  </a:cubicBezTo>
                  <a:cubicBezTo>
                    <a:pt x="52" y="0"/>
                    <a:pt x="0" y="34"/>
                    <a:pt x="15" y="73"/>
                  </a:cubicBezTo>
                  <a:cubicBezTo>
                    <a:pt x="18" y="80"/>
                    <a:pt x="30" y="77"/>
                    <a:pt x="27" y="70"/>
                  </a:cubicBezTo>
                  <a:close/>
                </a:path>
              </a:pathLst>
            </a:custGeom>
            <a:solidFill>
              <a:srgbClr val="FFE8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324EC64-4BF7-4976-8553-BF1AA251A072}"/>
              </a:ext>
            </a:extLst>
          </p:cNvPr>
          <p:cNvSpPr txBox="1"/>
          <p:nvPr/>
        </p:nvSpPr>
        <p:spPr>
          <a:xfrm>
            <a:off x="3801297" y="222798"/>
            <a:ext cx="3328155" cy="710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pPr algn="ctr"/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(trích)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 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Böôùc ra vöôøn,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Hoa ngaùt höông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400" b="1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Ñi ra ñoàng,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Coù vöøng ñoâng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400" b="1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Chaïy leân ñoài, 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Caû ñaát trôøi</a:t>
            </a:r>
          </a:p>
          <a:p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pPr algn="r"/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Voõ Quaûng</a:t>
            </a:r>
          </a:p>
          <a:p>
            <a:endParaRPr lang="vi-VN" sz="2400" b="1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endParaRPr lang="en-US" sz="2400" b="1" dirty="0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pic>
        <p:nvPicPr>
          <p:cNvPr id="41" name="图片 5">
            <a:extLst>
              <a:ext uri="{FF2B5EF4-FFF2-40B4-BE49-F238E27FC236}">
                <a16:creationId xmlns:a16="http://schemas.microsoft.com/office/drawing/2014/main" id="{769FBC6D-2AB0-44BA-86F5-8D0B27B4B1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1" y="594896"/>
            <a:ext cx="1997731" cy="6239144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7BF7E3A0-EA4F-4A00-B4AD-B915D8D8A0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764" y="342340"/>
            <a:ext cx="1487438" cy="13932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D57162-2990-411E-9F42-7DA3D8818991}"/>
              </a:ext>
            </a:extLst>
          </p:cNvPr>
          <p:cNvCxnSpPr>
            <a:cxnSpLocks/>
          </p:cNvCxnSpPr>
          <p:nvPr/>
        </p:nvCxnSpPr>
        <p:spPr>
          <a:xfrm flipH="1">
            <a:off x="5691345" y="993231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0F3703-0D4D-42EB-BD76-81669C4F8D47}"/>
              </a:ext>
            </a:extLst>
          </p:cNvPr>
          <p:cNvCxnSpPr>
            <a:cxnSpLocks/>
          </p:cNvCxnSpPr>
          <p:nvPr/>
        </p:nvCxnSpPr>
        <p:spPr>
          <a:xfrm flipH="1">
            <a:off x="6064464" y="1355837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F0DF44-22BB-40EF-94CC-7471F9D209B6}"/>
              </a:ext>
            </a:extLst>
          </p:cNvPr>
          <p:cNvCxnSpPr>
            <a:cxnSpLocks/>
          </p:cNvCxnSpPr>
          <p:nvPr/>
        </p:nvCxnSpPr>
        <p:spPr>
          <a:xfrm flipH="1">
            <a:off x="6470968" y="1719766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BCED9A5-1D20-4AA0-8651-6CB4B550665F}"/>
              </a:ext>
            </a:extLst>
          </p:cNvPr>
          <p:cNvCxnSpPr>
            <a:cxnSpLocks/>
          </p:cNvCxnSpPr>
          <p:nvPr/>
        </p:nvCxnSpPr>
        <p:spPr>
          <a:xfrm flipH="1">
            <a:off x="6387660" y="2131301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4E5B295-FFB3-42C3-8DAF-0960C1D2B949}"/>
              </a:ext>
            </a:extLst>
          </p:cNvPr>
          <p:cNvCxnSpPr>
            <a:cxnSpLocks/>
          </p:cNvCxnSpPr>
          <p:nvPr/>
        </p:nvCxnSpPr>
        <p:spPr>
          <a:xfrm flipH="1">
            <a:off x="6272044" y="2131301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A284EF2-3854-4261-92B7-190581CDBE99}"/>
              </a:ext>
            </a:extLst>
          </p:cNvPr>
          <p:cNvCxnSpPr>
            <a:cxnSpLocks/>
          </p:cNvCxnSpPr>
          <p:nvPr/>
        </p:nvCxnSpPr>
        <p:spPr>
          <a:xfrm flipH="1">
            <a:off x="5691342" y="2803210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AE23721-7652-4769-918C-5493598E42D6}"/>
              </a:ext>
            </a:extLst>
          </p:cNvPr>
          <p:cNvCxnSpPr>
            <a:cxnSpLocks/>
          </p:cNvCxnSpPr>
          <p:nvPr/>
        </p:nvCxnSpPr>
        <p:spPr>
          <a:xfrm flipH="1">
            <a:off x="5637088" y="3172566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FCF38DA-C7E5-4ECA-BEC9-B86461B40E4E}"/>
              </a:ext>
            </a:extLst>
          </p:cNvPr>
          <p:cNvCxnSpPr>
            <a:cxnSpLocks/>
          </p:cNvCxnSpPr>
          <p:nvPr/>
        </p:nvCxnSpPr>
        <p:spPr>
          <a:xfrm flipH="1">
            <a:off x="6174824" y="3524918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96E568F-E67E-4787-9409-DCDE35007A56}"/>
              </a:ext>
            </a:extLst>
          </p:cNvPr>
          <p:cNvCxnSpPr>
            <a:cxnSpLocks/>
          </p:cNvCxnSpPr>
          <p:nvPr/>
        </p:nvCxnSpPr>
        <p:spPr>
          <a:xfrm flipH="1">
            <a:off x="6360608" y="3897259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DD1E008-E66A-4B84-83E0-2F1754771546}"/>
              </a:ext>
            </a:extLst>
          </p:cNvPr>
          <p:cNvCxnSpPr>
            <a:cxnSpLocks/>
          </p:cNvCxnSpPr>
          <p:nvPr/>
        </p:nvCxnSpPr>
        <p:spPr>
          <a:xfrm flipH="1">
            <a:off x="6272044" y="3897259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E7D2F55-0993-4ECF-BBE2-6792B14EC80D}"/>
              </a:ext>
            </a:extLst>
          </p:cNvPr>
          <p:cNvCxnSpPr>
            <a:cxnSpLocks/>
          </p:cNvCxnSpPr>
          <p:nvPr/>
        </p:nvCxnSpPr>
        <p:spPr>
          <a:xfrm flipH="1">
            <a:off x="5707110" y="4613189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E8B3AC2-0496-4015-AF20-E8E4D9502843}"/>
              </a:ext>
            </a:extLst>
          </p:cNvPr>
          <p:cNvCxnSpPr>
            <a:cxnSpLocks/>
          </p:cNvCxnSpPr>
          <p:nvPr/>
        </p:nvCxnSpPr>
        <p:spPr>
          <a:xfrm flipH="1">
            <a:off x="6064464" y="4958366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640AC8-E414-4898-B597-D549E272DD99}"/>
              </a:ext>
            </a:extLst>
          </p:cNvPr>
          <p:cNvCxnSpPr>
            <a:cxnSpLocks/>
          </p:cNvCxnSpPr>
          <p:nvPr/>
        </p:nvCxnSpPr>
        <p:spPr>
          <a:xfrm flipH="1">
            <a:off x="5626703" y="5383378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D43A710-FBDD-440A-8FBF-7E9EB892BC84}"/>
              </a:ext>
            </a:extLst>
          </p:cNvPr>
          <p:cNvCxnSpPr>
            <a:cxnSpLocks/>
          </p:cNvCxnSpPr>
          <p:nvPr/>
        </p:nvCxnSpPr>
        <p:spPr>
          <a:xfrm flipH="1">
            <a:off x="6314239" y="5678653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580E065-3CFF-4983-BECE-81B8C7B4FBE9}"/>
              </a:ext>
            </a:extLst>
          </p:cNvPr>
          <p:cNvCxnSpPr>
            <a:cxnSpLocks/>
          </p:cNvCxnSpPr>
          <p:nvPr/>
        </p:nvCxnSpPr>
        <p:spPr>
          <a:xfrm flipH="1">
            <a:off x="6407901" y="5687804"/>
            <a:ext cx="110360" cy="394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D2B5566-696D-48DB-A52A-75B4996A9297}"/>
              </a:ext>
            </a:extLst>
          </p:cNvPr>
          <p:cNvSpPr/>
          <p:nvPr/>
        </p:nvSpPr>
        <p:spPr>
          <a:xfrm>
            <a:off x="3223634" y="993235"/>
            <a:ext cx="502709" cy="409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1B45D81-9B9B-4F83-92C0-454D40187892}"/>
              </a:ext>
            </a:extLst>
          </p:cNvPr>
          <p:cNvSpPr/>
          <p:nvPr/>
        </p:nvSpPr>
        <p:spPr>
          <a:xfrm>
            <a:off x="3223634" y="2838047"/>
            <a:ext cx="535766" cy="409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2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967CAFB-2F6D-405C-86BE-496EA5A9CD5D}"/>
              </a:ext>
            </a:extLst>
          </p:cNvPr>
          <p:cNvSpPr/>
          <p:nvPr/>
        </p:nvSpPr>
        <p:spPr>
          <a:xfrm>
            <a:off x="3223634" y="4657435"/>
            <a:ext cx="526626" cy="4099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3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B6DF051-8143-4752-9E36-DA9C7D0E8AF2}"/>
              </a:ext>
            </a:extLst>
          </p:cNvPr>
          <p:cNvCxnSpPr>
            <a:cxnSpLocks/>
          </p:cNvCxnSpPr>
          <p:nvPr/>
        </p:nvCxnSpPr>
        <p:spPr>
          <a:xfrm>
            <a:off x="4367042" y="1387369"/>
            <a:ext cx="1280160" cy="0"/>
          </a:xfrm>
          <a:prstGeom prst="line">
            <a:avLst/>
          </a:prstGeom>
          <a:ln w="60325" cmpd="sng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3403F7D-A09B-4D4F-A719-06EEB780E35F}"/>
              </a:ext>
            </a:extLst>
          </p:cNvPr>
          <p:cNvCxnSpPr>
            <a:cxnSpLocks/>
          </p:cNvCxnSpPr>
          <p:nvPr/>
        </p:nvCxnSpPr>
        <p:spPr>
          <a:xfrm>
            <a:off x="4717437" y="1714513"/>
            <a:ext cx="1280160" cy="0"/>
          </a:xfrm>
          <a:prstGeom prst="line">
            <a:avLst/>
          </a:prstGeom>
          <a:ln w="60325" cmpd="sng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03CA77E-3C2D-4FFC-9365-8E3E3E6CF3EE}"/>
              </a:ext>
            </a:extLst>
          </p:cNvPr>
          <p:cNvCxnSpPr>
            <a:cxnSpLocks/>
          </p:cNvCxnSpPr>
          <p:nvPr/>
        </p:nvCxnSpPr>
        <p:spPr>
          <a:xfrm>
            <a:off x="4825294" y="2456916"/>
            <a:ext cx="1280160" cy="0"/>
          </a:xfrm>
          <a:prstGeom prst="line">
            <a:avLst/>
          </a:prstGeom>
          <a:ln w="60325" cmpd="sng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A4D8D85-F264-4BE4-A353-E3129419911C}"/>
              </a:ext>
            </a:extLst>
          </p:cNvPr>
          <p:cNvCxnSpPr>
            <a:cxnSpLocks/>
          </p:cNvCxnSpPr>
          <p:nvPr/>
        </p:nvCxnSpPr>
        <p:spPr>
          <a:xfrm flipV="1">
            <a:off x="4805074" y="5364887"/>
            <a:ext cx="1012396" cy="11563"/>
          </a:xfrm>
          <a:prstGeom prst="line">
            <a:avLst/>
          </a:prstGeom>
          <a:ln w="60325" cmpd="sng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BAF9212-07EB-4DA9-B268-198C5BAF6EA4}"/>
              </a:ext>
            </a:extLst>
          </p:cNvPr>
          <p:cNvCxnSpPr>
            <a:cxnSpLocks/>
          </p:cNvCxnSpPr>
          <p:nvPr/>
        </p:nvCxnSpPr>
        <p:spPr>
          <a:xfrm>
            <a:off x="4411182" y="5777516"/>
            <a:ext cx="1054192" cy="0"/>
          </a:xfrm>
          <a:prstGeom prst="line">
            <a:avLst/>
          </a:prstGeom>
          <a:ln w="60325" cmpd="sng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F52F8761-942B-4CE8-8E03-DC9BB11DA7DD}"/>
              </a:ext>
            </a:extLst>
          </p:cNvPr>
          <p:cNvSpPr txBox="1"/>
          <p:nvPr/>
        </p:nvSpPr>
        <p:spPr>
          <a:xfrm>
            <a:off x="4342679" y="3515948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>
                <a:solidFill>
                  <a:srgbClr val="00B050"/>
                </a:solidFill>
                <a:latin typeface="VNI-Avo" pitchFamily="2" charset="0"/>
              </a:rPr>
              <a:t>vöøng ñoâng</a:t>
            </a:r>
            <a:endParaRPr lang="en-US" sz="24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7343451-6482-4CBB-983F-A54BEA51F8AA}"/>
              </a:ext>
            </a:extLst>
          </p:cNvPr>
          <p:cNvSpPr txBox="1"/>
          <p:nvPr/>
        </p:nvSpPr>
        <p:spPr>
          <a:xfrm>
            <a:off x="4355680" y="5345861"/>
            <a:ext cx="138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00B050"/>
                </a:solidFill>
                <a:latin typeface="VNI-Avo" pitchFamily="2" charset="0"/>
              </a:rPr>
              <a:t>ñaát trôøi</a:t>
            </a:r>
            <a:endParaRPr lang="en-US" sz="2400" b="1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C93257E3-0FD1-4153-8F9F-5E6C38048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6099" y="372765"/>
            <a:ext cx="5163760" cy="3249450"/>
          </a:xfrm>
          <a:prstGeom prst="rect">
            <a:avLst/>
          </a:prstGeom>
        </p:spPr>
      </p:pic>
      <p:pic>
        <p:nvPicPr>
          <p:cNvPr id="66" name="Picture 2" descr="nature_48">
            <a:extLst>
              <a:ext uri="{FF2B5EF4-FFF2-40B4-BE49-F238E27FC236}">
                <a16:creationId xmlns:a16="http://schemas.microsoft.com/office/drawing/2014/main" id="{1E752935-F0F3-4FC3-AE33-A2ABAD88F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05" y="542883"/>
            <a:ext cx="4527394" cy="2511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3AE061C-B8DE-4036-8C3B-12735DA77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105" y="545669"/>
            <a:ext cx="4526430" cy="2533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90BC23D-6432-4456-808C-686B0F2CA826}"/>
              </a:ext>
            </a:extLst>
          </p:cNvPr>
          <p:cNvCxnSpPr>
            <a:cxnSpLocks/>
          </p:cNvCxnSpPr>
          <p:nvPr/>
        </p:nvCxnSpPr>
        <p:spPr>
          <a:xfrm>
            <a:off x="4537310" y="2134577"/>
            <a:ext cx="1823298" cy="0"/>
          </a:xfrm>
          <a:prstGeom prst="line">
            <a:avLst/>
          </a:prstGeom>
          <a:ln w="60325" cmpd="sng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62" grpId="0" animBg="1"/>
      <p:bldP spid="63" grpId="0" animBg="1"/>
      <p:bldP spid="64" grpId="0" animBg="1"/>
      <p:bldP spid="88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18558-EB19-469A-874B-D27B23045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6"/>
            <a:ext cx="12192000" cy="6846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02F7D4-0800-45C3-86E3-DA8535A96320}"/>
              </a:ext>
            </a:extLst>
          </p:cNvPr>
          <p:cNvSpPr txBox="1"/>
          <p:nvPr/>
        </p:nvSpPr>
        <p:spPr>
          <a:xfrm>
            <a:off x="3695700" y="197069"/>
            <a:ext cx="4800600" cy="923330"/>
          </a:xfrm>
          <a:prstGeom prst="rect">
            <a:avLst/>
          </a:prstGeom>
          <a:ln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VNI-Avo" pitchFamily="2" charset="0"/>
              </a:rPr>
              <a:t>LUYEÄN ÑOÏC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72B76-E973-4328-B302-9591846B45EE}"/>
              </a:ext>
            </a:extLst>
          </p:cNvPr>
          <p:cNvSpPr txBox="1"/>
          <p:nvPr/>
        </p:nvSpPr>
        <p:spPr>
          <a:xfrm>
            <a:off x="2302015" y="1783623"/>
            <a:ext cx="2419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daäy</a:t>
            </a:r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s</a:t>
            </a:r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ôùm</a:t>
            </a:r>
            <a:endParaRPr lang="en-US" sz="4000">
              <a:latin typeface="VNI-Avo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A73A16-4CEA-4FA0-8C3D-BB88EBEE5912}"/>
              </a:ext>
            </a:extLst>
          </p:cNvPr>
          <p:cNvSpPr/>
          <p:nvPr/>
        </p:nvSpPr>
        <p:spPr>
          <a:xfrm>
            <a:off x="2330143" y="2787111"/>
            <a:ext cx="2314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r</a:t>
            </a:r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a v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öôøn</a:t>
            </a:r>
          </a:p>
          <a:p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05A71-FA8D-4EFB-B3C5-1278C648A9B3}"/>
              </a:ext>
            </a:extLst>
          </p:cNvPr>
          <p:cNvSpPr txBox="1"/>
          <p:nvPr/>
        </p:nvSpPr>
        <p:spPr>
          <a:xfrm>
            <a:off x="2278380" y="3765325"/>
            <a:ext cx="3209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latin typeface="VNI-Avo" pitchFamily="2" charset="0"/>
              </a:rPr>
              <a:t>ng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aùt</a:t>
            </a:r>
            <a:r>
              <a:rPr lang="vi-VN" sz="4000" b="1">
                <a:latin typeface="VNI-Avo" pitchFamily="2" charset="0"/>
              </a:rPr>
              <a:t> h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</a:rPr>
              <a:t>öông</a:t>
            </a:r>
            <a:endParaRPr lang="en-US" sz="4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292F8-E9B2-4EB7-9BB9-99F0594A9A49}"/>
              </a:ext>
            </a:extLst>
          </p:cNvPr>
          <p:cNvSpPr/>
          <p:nvPr/>
        </p:nvSpPr>
        <p:spPr>
          <a:xfrm>
            <a:off x="6414753" y="1738019"/>
            <a:ext cx="23342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ch</a:t>
            </a:r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ôø ñoùn</a:t>
            </a:r>
            <a:endParaRPr lang="en-US" sz="4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BBCE4-4CE8-4430-BE2B-38A6BD2D9B5A}"/>
              </a:ext>
            </a:extLst>
          </p:cNvPr>
          <p:cNvSpPr/>
          <p:nvPr/>
        </p:nvSpPr>
        <p:spPr>
          <a:xfrm>
            <a:off x="6414753" y="2782704"/>
            <a:ext cx="19431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l</a:t>
            </a:r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eân ñoài</a:t>
            </a:r>
            <a:endParaRPr lang="en-US" sz="4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27FB62-69ED-4281-89F7-E115E78A579D}"/>
              </a:ext>
            </a:extLst>
          </p:cNvPr>
          <p:cNvSpPr/>
          <p:nvPr/>
        </p:nvSpPr>
        <p:spPr>
          <a:xfrm>
            <a:off x="6414753" y="3812149"/>
            <a:ext cx="19992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ñ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aát</a:t>
            </a:r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 </a:t>
            </a:r>
            <a:r>
              <a:rPr lang="vi-VN" sz="4000" b="1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tr</a:t>
            </a:r>
            <a:r>
              <a:rPr lang="vi-VN" sz="4000" b="1">
                <a:latin typeface="VNI-Avo" pitchFamily="2" charset="0"/>
                <a:ea typeface="微软雅黑" panose="020B0503020204020204" pitchFamily="34" charset="-122"/>
              </a:rPr>
              <a:t>ôøi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769427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máy tính kute - hinhanhsieudep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807"/>
            <a:ext cx="12192000" cy="691576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2"/>
            </a:outerShdw>
          </a:effectLst>
        </p:spPr>
      </p:pic>
      <p:pic>
        <p:nvPicPr>
          <p:cNvPr id="16" name="图片 71695" descr="2">
            <a:extLst>
              <a:ext uri="{FF2B5EF4-FFF2-40B4-BE49-F238E27FC236}">
                <a16:creationId xmlns:a16="http://schemas.microsoft.com/office/drawing/2014/main" id="{B846551F-F836-4743-8375-80B0D46D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234" y="325894"/>
            <a:ext cx="5525766" cy="17685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4EEE39-0F54-4F15-BE34-9CA4F1109566}"/>
              </a:ext>
            </a:extLst>
          </p:cNvPr>
          <p:cNvSpPr txBox="1"/>
          <p:nvPr/>
        </p:nvSpPr>
        <p:spPr>
          <a:xfrm>
            <a:off x="7365893" y="908865"/>
            <a:ext cx="4947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HP-001" panose="020B0603050302020204" pitchFamily="34" charset="0"/>
              </a:rPr>
              <a:t>Luyện đọc dòng thơ</a:t>
            </a:r>
            <a:endParaRPr lang="en-US" sz="4400" b="1">
              <a:solidFill>
                <a:srgbClr val="FF0000"/>
              </a:solidFill>
              <a:latin typeface="HP-001" panose="020B0603050302020204" pitchFamily="34" charset="0"/>
            </a:endParaRPr>
          </a:p>
        </p:txBody>
      </p:sp>
      <p:sp>
        <p:nvSpPr>
          <p:cNvPr id="21" name="AutoShape 15">
            <a:extLst>
              <a:ext uri="{FF2B5EF4-FFF2-40B4-BE49-F238E27FC236}">
                <a16:creationId xmlns:a16="http://schemas.microsoft.com/office/drawing/2014/main" id="{BE8676C8-BB77-4F89-BC34-99BB75B1A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678" y="3563671"/>
            <a:ext cx="3285203" cy="39379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0B4C0433-3FC0-438F-A084-3822D4D4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415" y="3989578"/>
            <a:ext cx="3262829" cy="39012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AutoShape 15">
            <a:extLst>
              <a:ext uri="{FF2B5EF4-FFF2-40B4-BE49-F238E27FC236}">
                <a16:creationId xmlns:a16="http://schemas.microsoft.com/office/drawing/2014/main" id="{076F9C24-5F63-44E0-BFDD-72AB478E9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604" y="4834611"/>
            <a:ext cx="3285203" cy="39012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4" name="AutoShape 15">
            <a:extLst>
              <a:ext uri="{FF2B5EF4-FFF2-40B4-BE49-F238E27FC236}">
                <a16:creationId xmlns:a16="http://schemas.microsoft.com/office/drawing/2014/main" id="{54D46D51-93FB-4240-A47F-EC599089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967" y="5259304"/>
            <a:ext cx="3291840" cy="39012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5AEE7C61-1BB6-464D-BD1B-6B8ADC160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604" y="5692784"/>
            <a:ext cx="3291840" cy="42593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9BDBA6E-A2E4-4E8A-A366-5F16978AC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2604" y="6133244"/>
            <a:ext cx="3291839" cy="447404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7" name="AutoShape 15">
            <a:extLst>
              <a:ext uri="{FF2B5EF4-FFF2-40B4-BE49-F238E27FC236}">
                <a16:creationId xmlns:a16="http://schemas.microsoft.com/office/drawing/2014/main" id="{2446984C-D69A-4264-AF06-8927D49F9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041" y="1003324"/>
            <a:ext cx="3291840" cy="39379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8" name="AutoShape 15">
            <a:extLst>
              <a:ext uri="{FF2B5EF4-FFF2-40B4-BE49-F238E27FC236}">
                <a16:creationId xmlns:a16="http://schemas.microsoft.com/office/drawing/2014/main" id="{480D8DE5-A768-4315-B6D3-C00FA41F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678" y="1427799"/>
            <a:ext cx="3285203" cy="402744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9" name="AutoShape 15">
            <a:extLst>
              <a:ext uri="{FF2B5EF4-FFF2-40B4-BE49-F238E27FC236}">
                <a16:creationId xmlns:a16="http://schemas.microsoft.com/office/drawing/2014/main" id="{D43A0EFD-B8FB-4425-A683-57D976DF6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044" y="1824320"/>
            <a:ext cx="3298477" cy="475773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" name="AutoShape 15">
            <a:extLst>
              <a:ext uri="{FF2B5EF4-FFF2-40B4-BE49-F238E27FC236}">
                <a16:creationId xmlns:a16="http://schemas.microsoft.com/office/drawing/2014/main" id="{FCD7CC8C-B86C-4FB8-81F0-6C3A43368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415" y="2729642"/>
            <a:ext cx="3285203" cy="36127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id="{EB577517-71AC-41B3-8FDF-93252083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041" y="3128818"/>
            <a:ext cx="3285203" cy="393798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2" name="AutoShape 15">
            <a:extLst>
              <a:ext uri="{FF2B5EF4-FFF2-40B4-BE49-F238E27FC236}">
                <a16:creationId xmlns:a16="http://schemas.microsoft.com/office/drawing/2014/main" id="{3293452D-3950-4630-836A-A61FA9BCF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678" y="561976"/>
            <a:ext cx="3291840" cy="415542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ffectLst>
            <a:outerShdw dir="5400000" rotWithShape="0">
              <a:schemeClr val="tx1">
                <a:lumMod val="85000"/>
                <a:lumOff val="15000"/>
                <a:alpha val="38000"/>
              </a:scheme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AB4B37-666C-41F4-B372-C6E75BD08CA6}"/>
              </a:ext>
            </a:extLst>
          </p:cNvPr>
          <p:cNvSpPr txBox="1"/>
          <p:nvPr/>
        </p:nvSpPr>
        <p:spPr>
          <a:xfrm>
            <a:off x="2640953" y="-212247"/>
            <a:ext cx="3562649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pPr algn="ctr"/>
            <a:r>
              <a:rPr lang="vi-VN" sz="20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( trích)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 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Böôùc ra vöôøn,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Hoa ngaùt höông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800" b="1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Ñi ra ñoàng,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Coù vöøng ñoâng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800" b="1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Ai daäy sôùm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Chaïy leân ñoài, 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Caû ñaát trôøi</a:t>
            </a:r>
          </a:p>
          <a:p>
            <a:r>
              <a:rPr lang="vi-VN" sz="2800" b="1">
                <a:solidFill>
                  <a:schemeClr val="accent5">
                    <a:lumMod val="75000"/>
                  </a:schemeClr>
                </a:solidFill>
                <a:latin typeface="VNI-Avo" pitchFamily="2" charset="0"/>
                <a:ea typeface="微软雅黑" panose="020B0503020204020204" pitchFamily="34" charset="-122"/>
              </a:rPr>
              <a:t>Ñang chôø ñoùn.</a:t>
            </a:r>
          </a:p>
          <a:p>
            <a:endParaRPr lang="vi-VN" sz="2800" b="1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  <a:p>
            <a:endParaRPr lang="en-US" sz="2800" b="1" dirty="0">
              <a:solidFill>
                <a:schemeClr val="accent5">
                  <a:lumMod val="75000"/>
                </a:schemeClr>
              </a:solidFill>
              <a:latin typeface="VNI-Avo" pitchFamily="2" charset="0"/>
              <a:ea typeface="微软雅黑" panose="020B0503020204020204" pitchFamily="34" charset="-122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051B12F-E596-4446-89D4-B7E9A01E05C3}"/>
              </a:ext>
            </a:extLst>
          </p:cNvPr>
          <p:cNvSpPr/>
          <p:nvPr/>
        </p:nvSpPr>
        <p:spPr>
          <a:xfrm>
            <a:off x="1715736" y="672708"/>
            <a:ext cx="502709" cy="389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1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5694DA2-2776-4F1E-A4F4-B5F2B0BA0485}"/>
              </a:ext>
            </a:extLst>
          </p:cNvPr>
          <p:cNvSpPr/>
          <p:nvPr/>
        </p:nvSpPr>
        <p:spPr>
          <a:xfrm>
            <a:off x="1715736" y="2822320"/>
            <a:ext cx="535766" cy="3899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2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1BE0AF2-6E0A-4482-B0FE-A252A1C5FDCC}"/>
              </a:ext>
            </a:extLst>
          </p:cNvPr>
          <p:cNvSpPr/>
          <p:nvPr/>
        </p:nvSpPr>
        <p:spPr>
          <a:xfrm>
            <a:off x="1701224" y="4764041"/>
            <a:ext cx="526626" cy="3500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</a:rPr>
              <a:t>3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4A000-7577-4F30-B341-E407FB5AEF80}"/>
              </a:ext>
            </a:extLst>
          </p:cNvPr>
          <p:cNvSpPr txBox="1"/>
          <p:nvPr/>
        </p:nvSpPr>
        <p:spPr>
          <a:xfrm>
            <a:off x="5817807" y="6378895"/>
            <a:ext cx="2076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VNI-Avo" pitchFamily="2" charset="0"/>
              </a:rPr>
              <a:t>Voõ Quaûng</a:t>
            </a:r>
            <a:endParaRPr lang="en-US" sz="28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5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包图主题2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469"/>
      </a:accent1>
      <a:accent2>
        <a:srgbClr val="FF9CAF"/>
      </a:accent2>
      <a:accent3>
        <a:srgbClr val="81D4DE"/>
      </a:accent3>
      <a:accent4>
        <a:srgbClr val="88E5A9"/>
      </a:accent4>
      <a:accent5>
        <a:srgbClr val="FFE469"/>
      </a:accent5>
      <a:accent6>
        <a:srgbClr val="FF9CAF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1125</Words>
  <Application>Microsoft Office PowerPoint</Application>
  <PresentationFormat>Widescreen</PresentationFormat>
  <Paragraphs>277</Paragraphs>
  <Slides>16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等线</vt:lpstr>
      <vt:lpstr>黑体</vt:lpstr>
      <vt:lpstr>.VnBlack</vt:lpstr>
      <vt:lpstr>Arial</vt:lpstr>
      <vt:lpstr>Calibri</vt:lpstr>
      <vt:lpstr>Calibri Light</vt:lpstr>
      <vt:lpstr>HP-001</vt:lpstr>
      <vt:lpstr>HP001 4 hàng</vt:lpstr>
      <vt:lpstr>HP001 5 hàng</vt:lpstr>
      <vt:lpstr>HP001 5 hàng 1 ô ly</vt:lpstr>
      <vt:lpstr>HP-003</vt:lpstr>
      <vt:lpstr>inpin heiti</vt:lpstr>
      <vt:lpstr>Times New Roman</vt:lpstr>
      <vt:lpstr>VNI-Avo</vt:lpstr>
      <vt:lpstr>方正少儿简体</vt:lpstr>
      <vt:lpstr>默认设计模板</vt:lpstr>
      <vt:lpstr>1_Office Theme</vt:lpstr>
      <vt:lpstr>1_默认设计模板</vt:lpstr>
      <vt:lpstr>第一PPT，www.1ppt.com</vt:lpstr>
      <vt:lpstr>包图主题2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79</cp:revision>
  <dcterms:created xsi:type="dcterms:W3CDTF">2020-04-19T13:17:01Z</dcterms:created>
  <dcterms:modified xsi:type="dcterms:W3CDTF">2020-04-27T08:00:10Z</dcterms:modified>
</cp:coreProperties>
</file>